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475" r:id="rId4"/>
  </p:sldMasterIdLst>
  <p:notesMasterIdLst>
    <p:notesMasterId r:id="rId26"/>
  </p:notesMasterIdLst>
  <p:handoutMasterIdLst>
    <p:handoutMasterId r:id="rId27"/>
  </p:handoutMasterIdLst>
  <p:sldIdLst>
    <p:sldId id="1502" r:id="rId5"/>
    <p:sldId id="1531" r:id="rId6"/>
    <p:sldId id="1504" r:id="rId7"/>
    <p:sldId id="1508" r:id="rId8"/>
    <p:sldId id="1551" r:id="rId9"/>
    <p:sldId id="1541" r:id="rId10"/>
    <p:sldId id="1559" r:id="rId11"/>
    <p:sldId id="1560" r:id="rId12"/>
    <p:sldId id="1553" r:id="rId13"/>
    <p:sldId id="1554" r:id="rId14"/>
    <p:sldId id="1557" r:id="rId15"/>
    <p:sldId id="1558" r:id="rId16"/>
    <p:sldId id="1549" r:id="rId17"/>
    <p:sldId id="1536" r:id="rId18"/>
    <p:sldId id="1545" r:id="rId19"/>
    <p:sldId id="1546" r:id="rId20"/>
    <p:sldId id="1547" r:id="rId21"/>
    <p:sldId id="1548" r:id="rId22"/>
    <p:sldId id="1534" r:id="rId23"/>
    <p:sldId id="1530" r:id="rId24"/>
    <p:sldId id="1516" r:id="rId25"/>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Microsoft Ready Light Template" id="{E1C8FB21-FF75-44A0-8090-B2FB240B014B}">
          <p14:sldIdLst>
            <p14:sldId id="1502"/>
            <p14:sldId id="1531"/>
            <p14:sldId id="1504"/>
            <p14:sldId id="1508"/>
            <p14:sldId id="1551"/>
            <p14:sldId id="1541"/>
            <p14:sldId id="1559"/>
            <p14:sldId id="1560"/>
            <p14:sldId id="1553"/>
            <p14:sldId id="1554"/>
            <p14:sldId id="1557"/>
            <p14:sldId id="1558"/>
            <p14:sldId id="1549"/>
            <p14:sldId id="1536"/>
            <p14:sldId id="1545"/>
            <p14:sldId id="1546"/>
            <p14:sldId id="1547"/>
            <p14:sldId id="1548"/>
            <p14:sldId id="1534"/>
            <p14:sldId id="1530"/>
            <p14:sldId id="1516"/>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7"/>
    <a:srgbClr val="107C10"/>
    <a:srgbClr val="FFB900"/>
    <a:srgbClr val="FFFFFF"/>
    <a:srgbClr val="000000"/>
    <a:srgbClr val="FF8C00"/>
    <a:srgbClr val="D83B01"/>
    <a:srgbClr val="353535"/>
    <a:srgbClr val="FF5050"/>
    <a:srgbClr val="EAEA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68325" autoAdjust="0"/>
  </p:normalViewPr>
  <p:slideViewPr>
    <p:cSldViewPr>
      <p:cViewPr varScale="1">
        <p:scale>
          <a:sx n="58" d="100"/>
          <a:sy n="58" d="100"/>
        </p:scale>
        <p:origin x="1560" y="53"/>
      </p:cViewPr>
      <p:guideLst/>
    </p:cSldViewPr>
  </p:slideViewPr>
  <p:outlineViewPr>
    <p:cViewPr>
      <p:scale>
        <a:sx n="33" d="100"/>
        <a:sy n="33" d="100"/>
      </p:scale>
      <p:origin x="0" y="-9240"/>
    </p:cViewPr>
  </p:outlineViewPr>
  <p:notesTextViewPr>
    <p:cViewPr>
      <p:scale>
        <a:sx n="100" d="100"/>
        <a:sy n="100" d="100"/>
      </p:scale>
      <p:origin x="0" y="0"/>
    </p:cViewPr>
  </p:notesTextViewPr>
  <p:sorterViewPr>
    <p:cViewPr>
      <p:scale>
        <a:sx n="50" d="100"/>
        <a:sy n="50" d="100"/>
      </p:scale>
      <p:origin x="0" y="0"/>
    </p:cViewPr>
  </p:sorterViewPr>
  <p:notesViewPr>
    <p:cSldViewPr showGuides="1">
      <p:cViewPr>
        <p:scale>
          <a:sx n="200" d="100"/>
          <a:sy n="200" d="100"/>
        </p:scale>
        <p:origin x="1308" y="-300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handoutMaster" Target="handoutMasters/handoutMaster1.xml"/><Relationship Id="rId30"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6842990-62A4-4545-B120-1F8AF25A0D6E}" type="doc">
      <dgm:prSet loTypeId="urn:microsoft.com/office/officeart/2005/8/layout/vList5" loCatId="list" qsTypeId="urn:microsoft.com/office/officeart/2005/8/quickstyle/simple1" qsCatId="simple" csTypeId="urn:microsoft.com/office/officeart/2005/8/colors/accent1_1" csCatId="accent1" phldr="1"/>
      <dgm:spPr/>
      <dgm:t>
        <a:bodyPr/>
        <a:lstStyle/>
        <a:p>
          <a:endParaRPr lang="en-US"/>
        </a:p>
      </dgm:t>
    </dgm:pt>
    <dgm:pt modelId="{0FF8BA2A-500B-413D-8B7A-0FD72A53075A}">
      <dgm:prSet phldrT="[Text]" custT="1"/>
      <dgm:spPr/>
      <dgm:t>
        <a:bodyPr/>
        <a:lstStyle/>
        <a:p>
          <a:pPr algn="ctr"/>
          <a:r>
            <a:rPr lang="en-US" sz="3200" dirty="0">
              <a:latin typeface="+mj-lt"/>
            </a:rPr>
            <a:t>Business Understanding</a:t>
          </a:r>
        </a:p>
      </dgm:t>
    </dgm:pt>
    <dgm:pt modelId="{A445CB5E-895F-4150-B184-2C8283752FC5}" type="parTrans" cxnId="{A346880C-19BB-492E-86E8-A5888A7956E2}">
      <dgm:prSet/>
      <dgm:spPr/>
      <dgm:t>
        <a:bodyPr/>
        <a:lstStyle/>
        <a:p>
          <a:endParaRPr lang="en-US" sz="2000">
            <a:solidFill>
              <a:schemeClr val="bg2"/>
            </a:solidFill>
            <a:latin typeface="+mj-lt"/>
          </a:endParaRPr>
        </a:p>
      </dgm:t>
    </dgm:pt>
    <dgm:pt modelId="{F4903262-3BB8-4A76-A3AA-54C0993BC220}" type="sibTrans" cxnId="{A346880C-19BB-492E-86E8-A5888A7956E2}">
      <dgm:prSet/>
      <dgm:spPr/>
      <dgm:t>
        <a:bodyPr/>
        <a:lstStyle/>
        <a:p>
          <a:endParaRPr lang="en-US" sz="2000">
            <a:solidFill>
              <a:schemeClr val="bg2"/>
            </a:solidFill>
            <a:latin typeface="+mj-lt"/>
          </a:endParaRPr>
        </a:p>
      </dgm:t>
    </dgm:pt>
    <dgm:pt modelId="{8589F281-C004-49C2-9A17-144391E503DE}">
      <dgm:prSet phldrT="[Text]" custT="1"/>
      <dgm:spPr/>
      <dgm:t>
        <a:bodyPr/>
        <a:lstStyle/>
        <a:p>
          <a:r>
            <a:rPr lang="en-US" sz="2000" dirty="0">
              <a:latin typeface="+mj-lt"/>
            </a:rPr>
            <a:t>Define Objectives</a:t>
          </a:r>
        </a:p>
      </dgm:t>
    </dgm:pt>
    <dgm:pt modelId="{68ACA663-A4B5-4322-A79B-E6FDA765E412}" type="parTrans" cxnId="{B844C6F1-2818-4F3A-97BB-A513A7A6487D}">
      <dgm:prSet/>
      <dgm:spPr/>
      <dgm:t>
        <a:bodyPr/>
        <a:lstStyle/>
        <a:p>
          <a:endParaRPr lang="en-US" sz="2000">
            <a:solidFill>
              <a:schemeClr val="bg2"/>
            </a:solidFill>
            <a:latin typeface="+mj-lt"/>
          </a:endParaRPr>
        </a:p>
      </dgm:t>
    </dgm:pt>
    <dgm:pt modelId="{C3FF912E-6EAA-40C0-8E91-AAAED8175040}" type="sibTrans" cxnId="{B844C6F1-2818-4F3A-97BB-A513A7A6487D}">
      <dgm:prSet/>
      <dgm:spPr/>
      <dgm:t>
        <a:bodyPr/>
        <a:lstStyle/>
        <a:p>
          <a:endParaRPr lang="en-US" sz="2000">
            <a:solidFill>
              <a:schemeClr val="bg2"/>
            </a:solidFill>
            <a:latin typeface="+mj-lt"/>
          </a:endParaRPr>
        </a:p>
      </dgm:t>
    </dgm:pt>
    <dgm:pt modelId="{7C9DA717-4609-4F35-9627-FBCE587B2E07}">
      <dgm:prSet phldrT="[Text]" custT="1"/>
      <dgm:spPr/>
      <dgm:t>
        <a:bodyPr/>
        <a:lstStyle/>
        <a:p>
          <a:r>
            <a:rPr lang="en-US" sz="2000" dirty="0">
              <a:latin typeface="+mj-lt"/>
            </a:rPr>
            <a:t>Identify Data Sources</a:t>
          </a:r>
        </a:p>
      </dgm:t>
    </dgm:pt>
    <dgm:pt modelId="{E5D39B11-6038-4BAB-A377-66C89B23A4FE}" type="parTrans" cxnId="{220E0694-B595-46BE-BDB9-2B1763BF7F42}">
      <dgm:prSet/>
      <dgm:spPr/>
      <dgm:t>
        <a:bodyPr/>
        <a:lstStyle/>
        <a:p>
          <a:endParaRPr lang="en-US" sz="2000">
            <a:solidFill>
              <a:schemeClr val="bg2"/>
            </a:solidFill>
            <a:latin typeface="+mj-lt"/>
          </a:endParaRPr>
        </a:p>
      </dgm:t>
    </dgm:pt>
    <dgm:pt modelId="{C70C4ADA-4F3B-4BCA-9873-A32F1BD4BEED}" type="sibTrans" cxnId="{220E0694-B595-46BE-BDB9-2B1763BF7F42}">
      <dgm:prSet/>
      <dgm:spPr/>
      <dgm:t>
        <a:bodyPr/>
        <a:lstStyle/>
        <a:p>
          <a:endParaRPr lang="en-US" sz="2000">
            <a:solidFill>
              <a:schemeClr val="bg2"/>
            </a:solidFill>
            <a:latin typeface="+mj-lt"/>
          </a:endParaRPr>
        </a:p>
      </dgm:t>
    </dgm:pt>
    <dgm:pt modelId="{F1A8E0FB-6830-44B9-AD5D-2C6541803F4D}">
      <dgm:prSet phldrT="[Text]" custT="1"/>
      <dgm:spPr/>
      <dgm:t>
        <a:bodyPr/>
        <a:lstStyle/>
        <a:p>
          <a:pPr algn="ctr"/>
          <a:r>
            <a:rPr lang="en-US" sz="3200" dirty="0">
              <a:latin typeface="+mj-lt"/>
            </a:rPr>
            <a:t>Data Acquisition and Understanding</a:t>
          </a:r>
        </a:p>
      </dgm:t>
    </dgm:pt>
    <dgm:pt modelId="{BA9882FF-0D62-440B-AE35-07B5440B7352}" type="parTrans" cxnId="{DA864F5A-43C0-4EAB-ACD8-C653DCDBC285}">
      <dgm:prSet/>
      <dgm:spPr/>
      <dgm:t>
        <a:bodyPr/>
        <a:lstStyle/>
        <a:p>
          <a:endParaRPr lang="en-US" sz="2000">
            <a:solidFill>
              <a:schemeClr val="bg2"/>
            </a:solidFill>
            <a:latin typeface="+mj-lt"/>
          </a:endParaRPr>
        </a:p>
      </dgm:t>
    </dgm:pt>
    <dgm:pt modelId="{BE3BCC92-A824-45B0-AD74-589AA75A91ED}" type="sibTrans" cxnId="{DA864F5A-43C0-4EAB-ACD8-C653DCDBC285}">
      <dgm:prSet/>
      <dgm:spPr/>
      <dgm:t>
        <a:bodyPr/>
        <a:lstStyle/>
        <a:p>
          <a:endParaRPr lang="en-US" sz="2000">
            <a:solidFill>
              <a:schemeClr val="bg2"/>
            </a:solidFill>
            <a:latin typeface="+mj-lt"/>
          </a:endParaRPr>
        </a:p>
      </dgm:t>
    </dgm:pt>
    <dgm:pt modelId="{6DCAF490-84DF-45AB-95F8-850141BC8BDF}">
      <dgm:prSet phldrT="[Text]" custT="1"/>
      <dgm:spPr/>
      <dgm:t>
        <a:bodyPr/>
        <a:lstStyle/>
        <a:p>
          <a:r>
            <a:rPr lang="en-US" sz="1900" dirty="0">
              <a:latin typeface="+mj-lt"/>
            </a:rPr>
            <a:t>Ingest Data</a:t>
          </a:r>
        </a:p>
      </dgm:t>
    </dgm:pt>
    <dgm:pt modelId="{313354FE-947E-4C91-850E-55158EB5406E}" type="parTrans" cxnId="{DB01149F-013B-4AAC-83B8-EA5A02812FB1}">
      <dgm:prSet/>
      <dgm:spPr/>
      <dgm:t>
        <a:bodyPr/>
        <a:lstStyle/>
        <a:p>
          <a:endParaRPr lang="en-US" sz="2000">
            <a:solidFill>
              <a:schemeClr val="bg2"/>
            </a:solidFill>
            <a:latin typeface="+mj-lt"/>
          </a:endParaRPr>
        </a:p>
      </dgm:t>
    </dgm:pt>
    <dgm:pt modelId="{263CB43B-A0A5-48BB-9C20-6635267C3C22}" type="sibTrans" cxnId="{DB01149F-013B-4AAC-83B8-EA5A02812FB1}">
      <dgm:prSet/>
      <dgm:spPr/>
      <dgm:t>
        <a:bodyPr/>
        <a:lstStyle/>
        <a:p>
          <a:endParaRPr lang="en-US" sz="2000">
            <a:solidFill>
              <a:schemeClr val="bg2"/>
            </a:solidFill>
            <a:latin typeface="+mj-lt"/>
          </a:endParaRPr>
        </a:p>
      </dgm:t>
    </dgm:pt>
    <dgm:pt modelId="{FFA8810D-171E-4ADC-9CA8-AD57E9D504B9}">
      <dgm:prSet phldrT="[Text]" custT="1"/>
      <dgm:spPr/>
      <dgm:t>
        <a:bodyPr/>
        <a:lstStyle/>
        <a:p>
          <a:r>
            <a:rPr lang="en-US" sz="1900" dirty="0">
              <a:latin typeface="+mj-lt"/>
            </a:rPr>
            <a:t>Explore Data</a:t>
          </a:r>
        </a:p>
      </dgm:t>
    </dgm:pt>
    <dgm:pt modelId="{5D65951A-CE03-4794-9B2D-0A910A6F7FFB}" type="parTrans" cxnId="{E0CB53AF-1846-4839-A817-1BC95F8C73F9}">
      <dgm:prSet/>
      <dgm:spPr/>
      <dgm:t>
        <a:bodyPr/>
        <a:lstStyle/>
        <a:p>
          <a:endParaRPr lang="en-US" sz="2000">
            <a:solidFill>
              <a:schemeClr val="bg2"/>
            </a:solidFill>
            <a:latin typeface="+mj-lt"/>
          </a:endParaRPr>
        </a:p>
      </dgm:t>
    </dgm:pt>
    <dgm:pt modelId="{39C8D19E-6ADE-404A-843B-5F7020E72704}" type="sibTrans" cxnId="{E0CB53AF-1846-4839-A817-1BC95F8C73F9}">
      <dgm:prSet/>
      <dgm:spPr/>
      <dgm:t>
        <a:bodyPr/>
        <a:lstStyle/>
        <a:p>
          <a:endParaRPr lang="en-US" sz="2000">
            <a:solidFill>
              <a:schemeClr val="bg2"/>
            </a:solidFill>
            <a:latin typeface="+mj-lt"/>
          </a:endParaRPr>
        </a:p>
      </dgm:t>
    </dgm:pt>
    <dgm:pt modelId="{D66E06A0-8A7E-4EC6-8113-DDE9A8B91FA6}">
      <dgm:prSet phldrT="[Text]" custT="1"/>
      <dgm:spPr/>
      <dgm:t>
        <a:bodyPr/>
        <a:lstStyle/>
        <a:p>
          <a:pPr algn="ctr"/>
          <a:r>
            <a:rPr lang="en-US" sz="3200" dirty="0">
              <a:latin typeface="+mj-lt"/>
            </a:rPr>
            <a:t>Modeling</a:t>
          </a:r>
        </a:p>
      </dgm:t>
    </dgm:pt>
    <dgm:pt modelId="{C867E6D7-68AF-43C6-9E80-BCCDD787550D}" type="parTrans" cxnId="{BEEC91A6-BF3F-4E21-859A-6D47ACAB8869}">
      <dgm:prSet/>
      <dgm:spPr/>
      <dgm:t>
        <a:bodyPr/>
        <a:lstStyle/>
        <a:p>
          <a:endParaRPr lang="en-US" sz="2000">
            <a:solidFill>
              <a:schemeClr val="bg2"/>
            </a:solidFill>
            <a:latin typeface="+mj-lt"/>
          </a:endParaRPr>
        </a:p>
      </dgm:t>
    </dgm:pt>
    <dgm:pt modelId="{4B0A02DB-F299-4AF6-A72B-B326FF7FE0BF}" type="sibTrans" cxnId="{BEEC91A6-BF3F-4E21-859A-6D47ACAB8869}">
      <dgm:prSet/>
      <dgm:spPr/>
      <dgm:t>
        <a:bodyPr/>
        <a:lstStyle/>
        <a:p>
          <a:endParaRPr lang="en-US" sz="2000">
            <a:solidFill>
              <a:schemeClr val="bg2"/>
            </a:solidFill>
            <a:latin typeface="+mj-lt"/>
          </a:endParaRPr>
        </a:p>
      </dgm:t>
    </dgm:pt>
    <dgm:pt modelId="{E08D914F-4215-41A4-8173-F3CBF316F76B}">
      <dgm:prSet phldrT="[Text]" custT="1"/>
      <dgm:spPr/>
      <dgm:t>
        <a:bodyPr/>
        <a:lstStyle/>
        <a:p>
          <a:r>
            <a:rPr lang="en-US" sz="2000" dirty="0">
              <a:latin typeface="+mj-lt"/>
            </a:rPr>
            <a:t>Feature Selection</a:t>
          </a:r>
        </a:p>
      </dgm:t>
    </dgm:pt>
    <dgm:pt modelId="{6E6AFD42-BD05-4248-B472-1EFABC017324}" type="parTrans" cxnId="{61EC2C2C-336E-4152-BF38-E133255426BA}">
      <dgm:prSet/>
      <dgm:spPr/>
      <dgm:t>
        <a:bodyPr/>
        <a:lstStyle/>
        <a:p>
          <a:endParaRPr lang="en-US" sz="2000">
            <a:solidFill>
              <a:schemeClr val="bg2"/>
            </a:solidFill>
            <a:latin typeface="+mj-lt"/>
          </a:endParaRPr>
        </a:p>
      </dgm:t>
    </dgm:pt>
    <dgm:pt modelId="{1759AAC5-ADE9-4C55-8CBC-F1BA87C7A449}" type="sibTrans" cxnId="{61EC2C2C-336E-4152-BF38-E133255426BA}">
      <dgm:prSet/>
      <dgm:spPr/>
      <dgm:t>
        <a:bodyPr/>
        <a:lstStyle/>
        <a:p>
          <a:endParaRPr lang="en-US" sz="2000">
            <a:solidFill>
              <a:schemeClr val="bg2"/>
            </a:solidFill>
            <a:latin typeface="+mj-lt"/>
          </a:endParaRPr>
        </a:p>
      </dgm:t>
    </dgm:pt>
    <dgm:pt modelId="{EFB0480E-A451-4750-9076-B8DA17ACD683}">
      <dgm:prSet phldrT="[Text]" custT="1"/>
      <dgm:spPr/>
      <dgm:t>
        <a:bodyPr/>
        <a:lstStyle/>
        <a:p>
          <a:r>
            <a:rPr lang="en-US" sz="2000" dirty="0">
              <a:latin typeface="+mj-lt"/>
            </a:rPr>
            <a:t>Create and Train Model</a:t>
          </a:r>
        </a:p>
      </dgm:t>
    </dgm:pt>
    <dgm:pt modelId="{02255FE4-1BB8-44C8-8FC3-2DB4276D8435}" type="parTrans" cxnId="{F0686254-8BC6-438F-8EFC-387D3C1B4582}">
      <dgm:prSet/>
      <dgm:spPr/>
      <dgm:t>
        <a:bodyPr/>
        <a:lstStyle/>
        <a:p>
          <a:endParaRPr lang="en-US" sz="2000">
            <a:solidFill>
              <a:schemeClr val="bg2"/>
            </a:solidFill>
            <a:latin typeface="+mj-lt"/>
          </a:endParaRPr>
        </a:p>
      </dgm:t>
    </dgm:pt>
    <dgm:pt modelId="{7ECF0E78-DA31-4B08-B8BA-D36DB4135973}" type="sibTrans" cxnId="{F0686254-8BC6-438F-8EFC-387D3C1B4582}">
      <dgm:prSet/>
      <dgm:spPr/>
      <dgm:t>
        <a:bodyPr/>
        <a:lstStyle/>
        <a:p>
          <a:endParaRPr lang="en-US" sz="2000">
            <a:solidFill>
              <a:schemeClr val="bg2"/>
            </a:solidFill>
            <a:latin typeface="+mj-lt"/>
          </a:endParaRPr>
        </a:p>
      </dgm:t>
    </dgm:pt>
    <dgm:pt modelId="{31989D70-38F8-40B4-A5B4-5B64244B04DB}">
      <dgm:prSet phldrT="[Text]" custT="1"/>
      <dgm:spPr/>
      <dgm:t>
        <a:bodyPr/>
        <a:lstStyle/>
        <a:p>
          <a:pPr algn="ctr"/>
          <a:r>
            <a:rPr lang="en-US" sz="3200" dirty="0">
              <a:latin typeface="+mj-lt"/>
            </a:rPr>
            <a:t>Deployment</a:t>
          </a:r>
        </a:p>
      </dgm:t>
    </dgm:pt>
    <dgm:pt modelId="{E572721F-5C44-451C-B622-59B69949FB6F}" type="parTrans" cxnId="{991DC740-DAA8-4D0F-9BAB-A0D216E7CC9C}">
      <dgm:prSet/>
      <dgm:spPr/>
      <dgm:t>
        <a:bodyPr/>
        <a:lstStyle/>
        <a:p>
          <a:endParaRPr lang="en-US" sz="2000">
            <a:solidFill>
              <a:schemeClr val="bg2"/>
            </a:solidFill>
            <a:latin typeface="+mj-lt"/>
          </a:endParaRPr>
        </a:p>
      </dgm:t>
    </dgm:pt>
    <dgm:pt modelId="{FF3730C5-5E1C-4ACF-986C-1F8BDC2A87DC}" type="sibTrans" cxnId="{991DC740-DAA8-4D0F-9BAB-A0D216E7CC9C}">
      <dgm:prSet/>
      <dgm:spPr/>
      <dgm:t>
        <a:bodyPr/>
        <a:lstStyle/>
        <a:p>
          <a:endParaRPr lang="en-US" sz="2000">
            <a:solidFill>
              <a:schemeClr val="bg2"/>
            </a:solidFill>
            <a:latin typeface="+mj-lt"/>
          </a:endParaRPr>
        </a:p>
      </dgm:t>
    </dgm:pt>
    <dgm:pt modelId="{75DF6D0E-EF2D-4899-8D56-11F561E3DB25}">
      <dgm:prSet phldrT="[Text]" custT="1"/>
      <dgm:spPr/>
      <dgm:t>
        <a:bodyPr/>
        <a:lstStyle/>
        <a:p>
          <a:pPr algn="ctr"/>
          <a:r>
            <a:rPr lang="en-US" sz="3200" dirty="0">
              <a:latin typeface="+mj-lt"/>
            </a:rPr>
            <a:t>Customer Acceptance</a:t>
          </a:r>
        </a:p>
      </dgm:t>
    </dgm:pt>
    <dgm:pt modelId="{510C85D3-5932-4392-B61F-F44832C002FA}" type="parTrans" cxnId="{6D864F09-96B6-4444-95BB-D36241D055AD}">
      <dgm:prSet/>
      <dgm:spPr/>
      <dgm:t>
        <a:bodyPr/>
        <a:lstStyle/>
        <a:p>
          <a:endParaRPr lang="en-US" sz="2000">
            <a:solidFill>
              <a:schemeClr val="bg2"/>
            </a:solidFill>
            <a:latin typeface="+mj-lt"/>
          </a:endParaRPr>
        </a:p>
      </dgm:t>
    </dgm:pt>
    <dgm:pt modelId="{EEE1824F-AA0C-4316-B13D-ED5B6C4A0BFF}" type="sibTrans" cxnId="{6D864F09-96B6-4444-95BB-D36241D055AD}">
      <dgm:prSet/>
      <dgm:spPr/>
      <dgm:t>
        <a:bodyPr/>
        <a:lstStyle/>
        <a:p>
          <a:endParaRPr lang="en-US" sz="2000">
            <a:solidFill>
              <a:schemeClr val="bg2"/>
            </a:solidFill>
            <a:latin typeface="+mj-lt"/>
          </a:endParaRPr>
        </a:p>
      </dgm:t>
    </dgm:pt>
    <dgm:pt modelId="{07E81225-DE19-4D3E-99CD-FC123A33837F}">
      <dgm:prSet phldrT="[Text]" custT="1"/>
      <dgm:spPr/>
      <dgm:t>
        <a:bodyPr/>
        <a:lstStyle/>
        <a:p>
          <a:r>
            <a:rPr lang="en-US" sz="2000" dirty="0">
              <a:latin typeface="+mj-lt"/>
            </a:rPr>
            <a:t>Operationalize</a:t>
          </a:r>
        </a:p>
      </dgm:t>
    </dgm:pt>
    <dgm:pt modelId="{642D5DAC-991D-456E-978D-DDF8870668E2}" type="parTrans" cxnId="{F9E74B76-F3C8-474B-BE2E-672A4119380A}">
      <dgm:prSet/>
      <dgm:spPr/>
      <dgm:t>
        <a:bodyPr/>
        <a:lstStyle/>
        <a:p>
          <a:endParaRPr lang="en-US" sz="2000">
            <a:solidFill>
              <a:schemeClr val="bg2"/>
            </a:solidFill>
            <a:latin typeface="+mj-lt"/>
          </a:endParaRPr>
        </a:p>
      </dgm:t>
    </dgm:pt>
    <dgm:pt modelId="{71EEF2D0-2FC1-4663-8EEF-F8400FED6EFD}" type="sibTrans" cxnId="{F9E74B76-F3C8-474B-BE2E-672A4119380A}">
      <dgm:prSet/>
      <dgm:spPr/>
      <dgm:t>
        <a:bodyPr/>
        <a:lstStyle/>
        <a:p>
          <a:endParaRPr lang="en-US" sz="2000">
            <a:solidFill>
              <a:schemeClr val="bg2"/>
            </a:solidFill>
            <a:latin typeface="+mj-lt"/>
          </a:endParaRPr>
        </a:p>
      </dgm:t>
    </dgm:pt>
    <dgm:pt modelId="{0EBDD81E-61F5-4638-8D23-E64C5784A7CF}">
      <dgm:prSet phldrT="[Text]" custT="1"/>
      <dgm:spPr/>
      <dgm:t>
        <a:bodyPr/>
        <a:lstStyle/>
        <a:p>
          <a:r>
            <a:rPr lang="en-US" sz="1900" dirty="0">
              <a:latin typeface="+mj-lt"/>
            </a:rPr>
            <a:t>Testing and Validation</a:t>
          </a:r>
        </a:p>
      </dgm:t>
    </dgm:pt>
    <dgm:pt modelId="{5BB68B6B-2470-4B4F-B825-03319C46AB79}" type="parTrans" cxnId="{0652195D-79AA-41CB-A507-64DF25821FDC}">
      <dgm:prSet/>
      <dgm:spPr/>
      <dgm:t>
        <a:bodyPr/>
        <a:lstStyle/>
        <a:p>
          <a:endParaRPr lang="en-US" sz="2000">
            <a:solidFill>
              <a:schemeClr val="bg2"/>
            </a:solidFill>
            <a:latin typeface="+mj-lt"/>
          </a:endParaRPr>
        </a:p>
      </dgm:t>
    </dgm:pt>
    <dgm:pt modelId="{91158606-88ED-478A-99A3-FF66895B49FF}" type="sibTrans" cxnId="{0652195D-79AA-41CB-A507-64DF25821FDC}">
      <dgm:prSet/>
      <dgm:spPr/>
      <dgm:t>
        <a:bodyPr/>
        <a:lstStyle/>
        <a:p>
          <a:endParaRPr lang="en-US" sz="2000">
            <a:solidFill>
              <a:schemeClr val="bg2"/>
            </a:solidFill>
            <a:latin typeface="+mj-lt"/>
          </a:endParaRPr>
        </a:p>
      </dgm:t>
    </dgm:pt>
    <dgm:pt modelId="{8A560357-68DD-41D8-841B-C94F1FF7F8C1}">
      <dgm:prSet phldrT="[Text]" custT="1"/>
      <dgm:spPr/>
      <dgm:t>
        <a:bodyPr/>
        <a:lstStyle/>
        <a:p>
          <a:r>
            <a:rPr lang="en-US" sz="1900" dirty="0">
              <a:latin typeface="+mj-lt"/>
            </a:rPr>
            <a:t>Update Data</a:t>
          </a:r>
        </a:p>
      </dgm:t>
    </dgm:pt>
    <dgm:pt modelId="{3BC3B257-E716-47FF-9C4E-A1CCC502A26F}" type="parTrans" cxnId="{6D9D5740-A78E-432A-A19B-79A7629DFBD0}">
      <dgm:prSet/>
      <dgm:spPr/>
      <dgm:t>
        <a:bodyPr/>
        <a:lstStyle/>
        <a:p>
          <a:endParaRPr lang="en-US" sz="2000">
            <a:solidFill>
              <a:schemeClr val="bg2"/>
            </a:solidFill>
            <a:latin typeface="+mj-lt"/>
          </a:endParaRPr>
        </a:p>
      </dgm:t>
    </dgm:pt>
    <dgm:pt modelId="{0F75D6C4-A5C5-4C0B-A3E7-E1F9127F0B24}" type="sibTrans" cxnId="{6D9D5740-A78E-432A-A19B-79A7629DFBD0}">
      <dgm:prSet/>
      <dgm:spPr/>
      <dgm:t>
        <a:bodyPr/>
        <a:lstStyle/>
        <a:p>
          <a:endParaRPr lang="en-US" sz="2000">
            <a:solidFill>
              <a:schemeClr val="bg2"/>
            </a:solidFill>
            <a:latin typeface="+mj-lt"/>
          </a:endParaRPr>
        </a:p>
      </dgm:t>
    </dgm:pt>
    <dgm:pt modelId="{051E23BA-27D6-402B-8FD0-643279078F48}">
      <dgm:prSet phldrT="[Text]" custT="1"/>
      <dgm:spPr/>
      <dgm:t>
        <a:bodyPr/>
        <a:lstStyle/>
        <a:p>
          <a:r>
            <a:rPr lang="en-US" sz="1900" dirty="0">
              <a:latin typeface="+mj-lt"/>
            </a:rPr>
            <a:t>Handoff</a:t>
          </a:r>
        </a:p>
      </dgm:t>
    </dgm:pt>
    <dgm:pt modelId="{DA361144-F3E9-4156-9CC2-FE98E458196C}" type="parTrans" cxnId="{9D250ACB-3782-4169-9513-D5939A72E14C}">
      <dgm:prSet/>
      <dgm:spPr/>
      <dgm:t>
        <a:bodyPr/>
        <a:lstStyle/>
        <a:p>
          <a:endParaRPr lang="en-US" sz="2000">
            <a:solidFill>
              <a:schemeClr val="bg2"/>
            </a:solidFill>
            <a:latin typeface="+mj-lt"/>
          </a:endParaRPr>
        </a:p>
      </dgm:t>
    </dgm:pt>
    <dgm:pt modelId="{AE55AD9A-A016-48D5-8B34-AF4339F64545}" type="sibTrans" cxnId="{9D250ACB-3782-4169-9513-D5939A72E14C}">
      <dgm:prSet/>
      <dgm:spPr/>
      <dgm:t>
        <a:bodyPr/>
        <a:lstStyle/>
        <a:p>
          <a:endParaRPr lang="en-US" sz="2000">
            <a:solidFill>
              <a:schemeClr val="bg2"/>
            </a:solidFill>
            <a:latin typeface="+mj-lt"/>
          </a:endParaRPr>
        </a:p>
      </dgm:t>
    </dgm:pt>
    <dgm:pt modelId="{22DA92B9-9C40-4A25-8285-966799791BE7}">
      <dgm:prSet phldrT="[Text]" custT="1"/>
      <dgm:spPr/>
      <dgm:t>
        <a:bodyPr/>
        <a:lstStyle/>
        <a:p>
          <a:r>
            <a:rPr lang="en-US" sz="1900" dirty="0">
              <a:latin typeface="+mj-lt"/>
            </a:rPr>
            <a:t>Re-train and re-score</a:t>
          </a:r>
        </a:p>
      </dgm:t>
    </dgm:pt>
    <dgm:pt modelId="{31A0D76F-F3CA-4A56-BA36-A4E6E0932F46}" type="parTrans" cxnId="{0E99CA05-F61F-4393-A01F-8CCEDBA18F50}">
      <dgm:prSet/>
      <dgm:spPr/>
      <dgm:t>
        <a:bodyPr/>
        <a:lstStyle/>
        <a:p>
          <a:endParaRPr lang="en-US" sz="2000">
            <a:solidFill>
              <a:schemeClr val="bg2"/>
            </a:solidFill>
            <a:latin typeface="+mj-lt"/>
          </a:endParaRPr>
        </a:p>
      </dgm:t>
    </dgm:pt>
    <dgm:pt modelId="{C2D43770-B53D-4E3F-BFD7-DA47BF161F8F}" type="sibTrans" cxnId="{0E99CA05-F61F-4393-A01F-8CCEDBA18F50}">
      <dgm:prSet/>
      <dgm:spPr/>
      <dgm:t>
        <a:bodyPr/>
        <a:lstStyle/>
        <a:p>
          <a:endParaRPr lang="en-US" sz="2000">
            <a:solidFill>
              <a:schemeClr val="bg2"/>
            </a:solidFill>
            <a:latin typeface="+mj-lt"/>
          </a:endParaRPr>
        </a:p>
      </dgm:t>
    </dgm:pt>
    <dgm:pt modelId="{C5ED45AB-5708-4618-8F2A-585D84BC9EAD}" type="pres">
      <dgm:prSet presAssocID="{A6842990-62A4-4545-B120-1F8AF25A0D6E}" presName="Name0" presStyleCnt="0">
        <dgm:presLayoutVars>
          <dgm:dir/>
          <dgm:animLvl val="lvl"/>
          <dgm:resizeHandles val="exact"/>
        </dgm:presLayoutVars>
      </dgm:prSet>
      <dgm:spPr/>
    </dgm:pt>
    <dgm:pt modelId="{210816C1-7BD4-4E1F-9BAF-45430065939E}" type="pres">
      <dgm:prSet presAssocID="{0FF8BA2A-500B-413D-8B7A-0FD72A53075A}" presName="linNode" presStyleCnt="0"/>
      <dgm:spPr/>
    </dgm:pt>
    <dgm:pt modelId="{FCE31E78-3DAC-4692-A464-D0C835B3F5C0}" type="pres">
      <dgm:prSet presAssocID="{0FF8BA2A-500B-413D-8B7A-0FD72A53075A}" presName="parentText" presStyleLbl="node1" presStyleIdx="0" presStyleCnt="5" custScaleX="202485">
        <dgm:presLayoutVars>
          <dgm:chMax val="1"/>
          <dgm:bulletEnabled val="1"/>
        </dgm:presLayoutVars>
      </dgm:prSet>
      <dgm:spPr/>
    </dgm:pt>
    <dgm:pt modelId="{43C6ABD0-F64A-458E-8A26-0D837897DC64}" type="pres">
      <dgm:prSet presAssocID="{0FF8BA2A-500B-413D-8B7A-0FD72A53075A}" presName="descendantText" presStyleLbl="alignAccFollowNode1" presStyleIdx="0" presStyleCnt="5">
        <dgm:presLayoutVars>
          <dgm:bulletEnabled val="1"/>
        </dgm:presLayoutVars>
      </dgm:prSet>
      <dgm:spPr/>
    </dgm:pt>
    <dgm:pt modelId="{46882EB6-A3B5-4F96-AFCB-DD20C8B79C51}" type="pres">
      <dgm:prSet presAssocID="{F4903262-3BB8-4A76-A3AA-54C0993BC220}" presName="sp" presStyleCnt="0"/>
      <dgm:spPr/>
    </dgm:pt>
    <dgm:pt modelId="{778044F5-F603-40D5-9552-BC7E2EC9D884}" type="pres">
      <dgm:prSet presAssocID="{F1A8E0FB-6830-44B9-AD5D-2C6541803F4D}" presName="linNode" presStyleCnt="0"/>
      <dgm:spPr/>
    </dgm:pt>
    <dgm:pt modelId="{3E606814-09D9-4B4C-8F40-66F312978EEB}" type="pres">
      <dgm:prSet presAssocID="{F1A8E0FB-6830-44B9-AD5D-2C6541803F4D}" presName="parentText" presStyleLbl="node1" presStyleIdx="1" presStyleCnt="5" custScaleX="202485">
        <dgm:presLayoutVars>
          <dgm:chMax val="1"/>
          <dgm:bulletEnabled val="1"/>
        </dgm:presLayoutVars>
      </dgm:prSet>
      <dgm:spPr/>
    </dgm:pt>
    <dgm:pt modelId="{B35FD520-5FF0-41BD-887C-8B0911FFCB12}" type="pres">
      <dgm:prSet presAssocID="{F1A8E0FB-6830-44B9-AD5D-2C6541803F4D}" presName="descendantText" presStyleLbl="alignAccFollowNode1" presStyleIdx="1" presStyleCnt="5" custScaleY="103237">
        <dgm:presLayoutVars>
          <dgm:bulletEnabled val="1"/>
        </dgm:presLayoutVars>
      </dgm:prSet>
      <dgm:spPr/>
    </dgm:pt>
    <dgm:pt modelId="{D5C5E9EF-7F27-4FF7-8CAB-C92EA47DC3D6}" type="pres">
      <dgm:prSet presAssocID="{BE3BCC92-A824-45B0-AD74-589AA75A91ED}" presName="sp" presStyleCnt="0"/>
      <dgm:spPr/>
    </dgm:pt>
    <dgm:pt modelId="{72C8B641-2F72-485E-A0ED-A940665DEF29}" type="pres">
      <dgm:prSet presAssocID="{D66E06A0-8A7E-4EC6-8113-DDE9A8B91FA6}" presName="linNode" presStyleCnt="0"/>
      <dgm:spPr/>
    </dgm:pt>
    <dgm:pt modelId="{D8CBC06D-2193-488F-8EDE-5FAA991E0B6B}" type="pres">
      <dgm:prSet presAssocID="{D66E06A0-8A7E-4EC6-8113-DDE9A8B91FA6}" presName="parentText" presStyleLbl="node1" presStyleIdx="2" presStyleCnt="5" custScaleX="202485">
        <dgm:presLayoutVars>
          <dgm:chMax val="1"/>
          <dgm:bulletEnabled val="1"/>
        </dgm:presLayoutVars>
      </dgm:prSet>
      <dgm:spPr/>
    </dgm:pt>
    <dgm:pt modelId="{EF322D6C-1CB6-431F-8B42-A64D898D2824}" type="pres">
      <dgm:prSet presAssocID="{D66E06A0-8A7E-4EC6-8113-DDE9A8B91FA6}" presName="descendantText" presStyleLbl="alignAccFollowNode1" presStyleIdx="2" presStyleCnt="5">
        <dgm:presLayoutVars>
          <dgm:bulletEnabled val="1"/>
        </dgm:presLayoutVars>
      </dgm:prSet>
      <dgm:spPr/>
    </dgm:pt>
    <dgm:pt modelId="{5D027A10-F74F-4727-9E3F-6EEA93EE4288}" type="pres">
      <dgm:prSet presAssocID="{4B0A02DB-F299-4AF6-A72B-B326FF7FE0BF}" presName="sp" presStyleCnt="0"/>
      <dgm:spPr/>
    </dgm:pt>
    <dgm:pt modelId="{6D857F1D-1E3D-4FB8-9D34-97C6D4E649D1}" type="pres">
      <dgm:prSet presAssocID="{31989D70-38F8-40B4-A5B4-5B64244B04DB}" presName="linNode" presStyleCnt="0"/>
      <dgm:spPr/>
    </dgm:pt>
    <dgm:pt modelId="{C971C0CD-D6D6-4BD2-B517-483DD2B85EA0}" type="pres">
      <dgm:prSet presAssocID="{31989D70-38F8-40B4-A5B4-5B64244B04DB}" presName="parentText" presStyleLbl="node1" presStyleIdx="3" presStyleCnt="5" custScaleX="202485">
        <dgm:presLayoutVars>
          <dgm:chMax val="1"/>
          <dgm:bulletEnabled val="1"/>
        </dgm:presLayoutVars>
      </dgm:prSet>
      <dgm:spPr/>
    </dgm:pt>
    <dgm:pt modelId="{DE1FE771-1582-4775-9E8F-B758D933162D}" type="pres">
      <dgm:prSet presAssocID="{31989D70-38F8-40B4-A5B4-5B64244B04DB}" presName="descendantText" presStyleLbl="alignAccFollowNode1" presStyleIdx="3" presStyleCnt="5">
        <dgm:presLayoutVars>
          <dgm:bulletEnabled val="1"/>
        </dgm:presLayoutVars>
      </dgm:prSet>
      <dgm:spPr/>
    </dgm:pt>
    <dgm:pt modelId="{396899F4-452F-4C21-9308-1A185EB0D170}" type="pres">
      <dgm:prSet presAssocID="{FF3730C5-5E1C-4ACF-986C-1F8BDC2A87DC}" presName="sp" presStyleCnt="0"/>
      <dgm:spPr/>
    </dgm:pt>
    <dgm:pt modelId="{0B8CE6DB-5E88-49FA-A351-9AFC9ADFC256}" type="pres">
      <dgm:prSet presAssocID="{75DF6D0E-EF2D-4899-8D56-11F561E3DB25}" presName="linNode" presStyleCnt="0"/>
      <dgm:spPr/>
    </dgm:pt>
    <dgm:pt modelId="{C5DBDEB5-64EF-486D-ADE8-9AD2774135B2}" type="pres">
      <dgm:prSet presAssocID="{75DF6D0E-EF2D-4899-8D56-11F561E3DB25}" presName="parentText" presStyleLbl="node1" presStyleIdx="4" presStyleCnt="5" custScaleX="202485">
        <dgm:presLayoutVars>
          <dgm:chMax val="1"/>
          <dgm:bulletEnabled val="1"/>
        </dgm:presLayoutVars>
      </dgm:prSet>
      <dgm:spPr/>
    </dgm:pt>
    <dgm:pt modelId="{E36319A3-4DDD-4596-A48B-3AFC2FB82E08}" type="pres">
      <dgm:prSet presAssocID="{75DF6D0E-EF2D-4899-8D56-11F561E3DB25}" presName="descendantText" presStyleLbl="alignAccFollowNode1" presStyleIdx="4" presStyleCnt="5">
        <dgm:presLayoutVars>
          <dgm:bulletEnabled val="1"/>
        </dgm:presLayoutVars>
      </dgm:prSet>
      <dgm:spPr/>
    </dgm:pt>
  </dgm:ptLst>
  <dgm:cxnLst>
    <dgm:cxn modelId="{0E99CA05-F61F-4393-A01F-8CCEDBA18F50}" srcId="{75DF6D0E-EF2D-4899-8D56-11F561E3DB25}" destId="{22DA92B9-9C40-4A25-8285-966799791BE7}" srcOrd="2" destOrd="0" parTransId="{31A0D76F-F3CA-4A56-BA36-A4E6E0932F46}" sibTransId="{C2D43770-B53D-4E3F-BFD7-DA47BF161F8F}"/>
    <dgm:cxn modelId="{6D864F09-96B6-4444-95BB-D36241D055AD}" srcId="{A6842990-62A4-4545-B120-1F8AF25A0D6E}" destId="{75DF6D0E-EF2D-4899-8D56-11F561E3DB25}" srcOrd="4" destOrd="0" parTransId="{510C85D3-5932-4392-B61F-F44832C002FA}" sibTransId="{EEE1824F-AA0C-4316-B13D-ED5B6C4A0BFF}"/>
    <dgm:cxn modelId="{A346880C-19BB-492E-86E8-A5888A7956E2}" srcId="{A6842990-62A4-4545-B120-1F8AF25A0D6E}" destId="{0FF8BA2A-500B-413D-8B7A-0FD72A53075A}" srcOrd="0" destOrd="0" parTransId="{A445CB5E-895F-4150-B184-2C8283752FC5}" sibTransId="{F4903262-3BB8-4A76-A3AA-54C0993BC220}"/>
    <dgm:cxn modelId="{61EC2C2C-336E-4152-BF38-E133255426BA}" srcId="{D66E06A0-8A7E-4EC6-8113-DDE9A8B91FA6}" destId="{E08D914F-4215-41A4-8173-F3CBF316F76B}" srcOrd="0" destOrd="0" parTransId="{6E6AFD42-BD05-4248-B472-1EFABC017324}" sibTransId="{1759AAC5-ADE9-4C55-8CBC-F1BA87C7A449}"/>
    <dgm:cxn modelId="{F4DF8B2E-967B-4C23-9FF5-BB008183100C}" type="presOf" srcId="{F1A8E0FB-6830-44B9-AD5D-2C6541803F4D}" destId="{3E606814-09D9-4B4C-8F40-66F312978EEB}" srcOrd="0" destOrd="0" presId="urn:microsoft.com/office/officeart/2005/8/layout/vList5"/>
    <dgm:cxn modelId="{8122CC33-B4F2-4AA4-9832-D53CD089768C}" type="presOf" srcId="{75DF6D0E-EF2D-4899-8D56-11F561E3DB25}" destId="{C5DBDEB5-64EF-486D-ADE8-9AD2774135B2}" srcOrd="0" destOrd="0" presId="urn:microsoft.com/office/officeart/2005/8/layout/vList5"/>
    <dgm:cxn modelId="{D9C32539-B0FF-4269-910E-8E2F3FB2481A}" type="presOf" srcId="{6DCAF490-84DF-45AB-95F8-850141BC8BDF}" destId="{B35FD520-5FF0-41BD-887C-8B0911FFCB12}" srcOrd="0" destOrd="0" presId="urn:microsoft.com/office/officeart/2005/8/layout/vList5"/>
    <dgm:cxn modelId="{6D9D5740-A78E-432A-A19B-79A7629DFBD0}" srcId="{F1A8E0FB-6830-44B9-AD5D-2C6541803F4D}" destId="{8A560357-68DD-41D8-841B-C94F1FF7F8C1}" srcOrd="2" destOrd="0" parTransId="{3BC3B257-E716-47FF-9C4E-A1CCC502A26F}" sibTransId="{0F75D6C4-A5C5-4C0B-A3E7-E1F9127F0B24}"/>
    <dgm:cxn modelId="{991DC740-DAA8-4D0F-9BAB-A0D216E7CC9C}" srcId="{A6842990-62A4-4545-B120-1F8AF25A0D6E}" destId="{31989D70-38F8-40B4-A5B4-5B64244B04DB}" srcOrd="3" destOrd="0" parTransId="{E572721F-5C44-451C-B622-59B69949FB6F}" sibTransId="{FF3730C5-5E1C-4ACF-986C-1F8BDC2A87DC}"/>
    <dgm:cxn modelId="{0652195D-79AA-41CB-A507-64DF25821FDC}" srcId="{75DF6D0E-EF2D-4899-8D56-11F561E3DB25}" destId="{0EBDD81E-61F5-4638-8D23-E64C5784A7CF}" srcOrd="0" destOrd="0" parTransId="{5BB68B6B-2470-4B4F-B825-03319C46AB79}" sibTransId="{91158606-88ED-478A-99A3-FF66895B49FF}"/>
    <dgm:cxn modelId="{F6DB5C63-69FA-4FC9-BB9C-7D6AEF8B14EB}" type="presOf" srcId="{EFB0480E-A451-4750-9076-B8DA17ACD683}" destId="{EF322D6C-1CB6-431F-8B42-A64D898D2824}" srcOrd="0" destOrd="1" presId="urn:microsoft.com/office/officeart/2005/8/layout/vList5"/>
    <dgm:cxn modelId="{9197056C-C44F-4A04-AEB6-8E23C28CFBCA}" type="presOf" srcId="{D66E06A0-8A7E-4EC6-8113-DDE9A8B91FA6}" destId="{D8CBC06D-2193-488F-8EDE-5FAA991E0B6B}" srcOrd="0" destOrd="0" presId="urn:microsoft.com/office/officeart/2005/8/layout/vList5"/>
    <dgm:cxn modelId="{66A8234E-E4C2-45FA-965B-ECB6FD1A9659}" type="presOf" srcId="{0EBDD81E-61F5-4638-8D23-E64C5784A7CF}" destId="{E36319A3-4DDD-4596-A48B-3AFC2FB82E08}" srcOrd="0" destOrd="0" presId="urn:microsoft.com/office/officeart/2005/8/layout/vList5"/>
    <dgm:cxn modelId="{F0686254-8BC6-438F-8EFC-387D3C1B4582}" srcId="{D66E06A0-8A7E-4EC6-8113-DDE9A8B91FA6}" destId="{EFB0480E-A451-4750-9076-B8DA17ACD683}" srcOrd="1" destOrd="0" parTransId="{02255FE4-1BB8-44C8-8FC3-2DB4276D8435}" sibTransId="{7ECF0E78-DA31-4B08-B8BA-D36DB4135973}"/>
    <dgm:cxn modelId="{78B26055-4003-4B61-B1A2-86AC6919F907}" type="presOf" srcId="{22DA92B9-9C40-4A25-8285-966799791BE7}" destId="{E36319A3-4DDD-4596-A48B-3AFC2FB82E08}" srcOrd="0" destOrd="2" presId="urn:microsoft.com/office/officeart/2005/8/layout/vList5"/>
    <dgm:cxn modelId="{F9E74B76-F3C8-474B-BE2E-672A4119380A}" srcId="{31989D70-38F8-40B4-A5B4-5B64244B04DB}" destId="{07E81225-DE19-4D3E-99CD-FC123A33837F}" srcOrd="0" destOrd="0" parTransId="{642D5DAC-991D-456E-978D-DDF8870668E2}" sibTransId="{71EEF2D0-2FC1-4663-8EEF-F8400FED6EFD}"/>
    <dgm:cxn modelId="{DA864F5A-43C0-4EAB-ACD8-C653DCDBC285}" srcId="{A6842990-62A4-4545-B120-1F8AF25A0D6E}" destId="{F1A8E0FB-6830-44B9-AD5D-2C6541803F4D}" srcOrd="1" destOrd="0" parTransId="{BA9882FF-0D62-440B-AE35-07B5440B7352}" sibTransId="{BE3BCC92-A824-45B0-AD74-589AA75A91ED}"/>
    <dgm:cxn modelId="{2178D97F-3CAA-4CEB-BCA2-825BD11AB20F}" type="presOf" srcId="{FFA8810D-171E-4ADC-9CA8-AD57E9D504B9}" destId="{B35FD520-5FF0-41BD-887C-8B0911FFCB12}" srcOrd="0" destOrd="1" presId="urn:microsoft.com/office/officeart/2005/8/layout/vList5"/>
    <dgm:cxn modelId="{60DB5F81-807B-4DAD-8ED9-6DCE2A60111F}" type="presOf" srcId="{8589F281-C004-49C2-9A17-144391E503DE}" destId="{43C6ABD0-F64A-458E-8A26-0D837897DC64}" srcOrd="0" destOrd="0" presId="urn:microsoft.com/office/officeart/2005/8/layout/vList5"/>
    <dgm:cxn modelId="{A7498686-3363-4727-9125-3753C7FB4287}" type="presOf" srcId="{A6842990-62A4-4545-B120-1F8AF25A0D6E}" destId="{C5ED45AB-5708-4618-8F2A-585D84BC9EAD}" srcOrd="0" destOrd="0" presId="urn:microsoft.com/office/officeart/2005/8/layout/vList5"/>
    <dgm:cxn modelId="{220E0694-B595-46BE-BDB9-2B1763BF7F42}" srcId="{0FF8BA2A-500B-413D-8B7A-0FD72A53075A}" destId="{7C9DA717-4609-4F35-9627-FBCE587B2E07}" srcOrd="1" destOrd="0" parTransId="{E5D39B11-6038-4BAB-A377-66C89B23A4FE}" sibTransId="{C70C4ADA-4F3B-4BCA-9873-A32F1BD4BEED}"/>
    <dgm:cxn modelId="{DB01149F-013B-4AAC-83B8-EA5A02812FB1}" srcId="{F1A8E0FB-6830-44B9-AD5D-2C6541803F4D}" destId="{6DCAF490-84DF-45AB-95F8-850141BC8BDF}" srcOrd="0" destOrd="0" parTransId="{313354FE-947E-4C91-850E-55158EB5406E}" sibTransId="{263CB43B-A0A5-48BB-9C20-6635267C3C22}"/>
    <dgm:cxn modelId="{BEEC91A6-BF3F-4E21-859A-6D47ACAB8869}" srcId="{A6842990-62A4-4545-B120-1F8AF25A0D6E}" destId="{D66E06A0-8A7E-4EC6-8113-DDE9A8B91FA6}" srcOrd="2" destOrd="0" parTransId="{C867E6D7-68AF-43C6-9E80-BCCDD787550D}" sibTransId="{4B0A02DB-F299-4AF6-A72B-B326FF7FE0BF}"/>
    <dgm:cxn modelId="{1FC3DAAC-2674-4AC0-A681-6AC6E1E041FE}" type="presOf" srcId="{07E81225-DE19-4D3E-99CD-FC123A33837F}" destId="{DE1FE771-1582-4775-9E8F-B758D933162D}" srcOrd="0" destOrd="0" presId="urn:microsoft.com/office/officeart/2005/8/layout/vList5"/>
    <dgm:cxn modelId="{E0CB53AF-1846-4839-A817-1BC95F8C73F9}" srcId="{F1A8E0FB-6830-44B9-AD5D-2C6541803F4D}" destId="{FFA8810D-171E-4ADC-9CA8-AD57E9D504B9}" srcOrd="1" destOrd="0" parTransId="{5D65951A-CE03-4794-9B2D-0A910A6F7FFB}" sibTransId="{39C8D19E-6ADE-404A-843B-5F7020E72704}"/>
    <dgm:cxn modelId="{657DF6AF-D666-4D2C-A115-75BA748559C6}" type="presOf" srcId="{8A560357-68DD-41D8-841B-C94F1FF7F8C1}" destId="{B35FD520-5FF0-41BD-887C-8B0911FFCB12}" srcOrd="0" destOrd="2" presId="urn:microsoft.com/office/officeart/2005/8/layout/vList5"/>
    <dgm:cxn modelId="{9D250ACB-3782-4169-9513-D5939A72E14C}" srcId="{75DF6D0E-EF2D-4899-8D56-11F561E3DB25}" destId="{051E23BA-27D6-402B-8FD0-643279078F48}" srcOrd="1" destOrd="0" parTransId="{DA361144-F3E9-4156-9CC2-FE98E458196C}" sibTransId="{AE55AD9A-A016-48D5-8B34-AF4339F64545}"/>
    <dgm:cxn modelId="{ACACF1CD-A9C0-4633-8495-72FF45057E3A}" type="presOf" srcId="{7C9DA717-4609-4F35-9627-FBCE587B2E07}" destId="{43C6ABD0-F64A-458E-8A26-0D837897DC64}" srcOrd="0" destOrd="1" presId="urn:microsoft.com/office/officeart/2005/8/layout/vList5"/>
    <dgm:cxn modelId="{FC9795E3-DBDF-499A-B2B6-4B8E6CA578BE}" type="presOf" srcId="{E08D914F-4215-41A4-8173-F3CBF316F76B}" destId="{EF322D6C-1CB6-431F-8B42-A64D898D2824}" srcOrd="0" destOrd="0" presId="urn:microsoft.com/office/officeart/2005/8/layout/vList5"/>
    <dgm:cxn modelId="{B844C6F1-2818-4F3A-97BB-A513A7A6487D}" srcId="{0FF8BA2A-500B-413D-8B7A-0FD72A53075A}" destId="{8589F281-C004-49C2-9A17-144391E503DE}" srcOrd="0" destOrd="0" parTransId="{68ACA663-A4B5-4322-A79B-E6FDA765E412}" sibTransId="{C3FF912E-6EAA-40C0-8E91-AAAED8175040}"/>
    <dgm:cxn modelId="{A345E6FB-E582-491A-BAAE-F2A1141E8D26}" type="presOf" srcId="{0FF8BA2A-500B-413D-8B7A-0FD72A53075A}" destId="{FCE31E78-3DAC-4692-A464-D0C835B3F5C0}" srcOrd="0" destOrd="0" presId="urn:microsoft.com/office/officeart/2005/8/layout/vList5"/>
    <dgm:cxn modelId="{DDE004FE-29B7-4A52-86FC-2EB3E9848396}" type="presOf" srcId="{31989D70-38F8-40B4-A5B4-5B64244B04DB}" destId="{C971C0CD-D6D6-4BD2-B517-483DD2B85EA0}" srcOrd="0" destOrd="0" presId="urn:microsoft.com/office/officeart/2005/8/layout/vList5"/>
    <dgm:cxn modelId="{9324FDFF-96EF-4D6F-B059-8A767EA02701}" type="presOf" srcId="{051E23BA-27D6-402B-8FD0-643279078F48}" destId="{E36319A3-4DDD-4596-A48B-3AFC2FB82E08}" srcOrd="0" destOrd="1" presId="urn:microsoft.com/office/officeart/2005/8/layout/vList5"/>
    <dgm:cxn modelId="{2F1976CB-BC7D-4DA6-86B6-A03B32E37FD5}" type="presParOf" srcId="{C5ED45AB-5708-4618-8F2A-585D84BC9EAD}" destId="{210816C1-7BD4-4E1F-9BAF-45430065939E}" srcOrd="0" destOrd="0" presId="urn:microsoft.com/office/officeart/2005/8/layout/vList5"/>
    <dgm:cxn modelId="{E698788D-62E0-4A5C-AADF-1FCEDABB06F8}" type="presParOf" srcId="{210816C1-7BD4-4E1F-9BAF-45430065939E}" destId="{FCE31E78-3DAC-4692-A464-D0C835B3F5C0}" srcOrd="0" destOrd="0" presId="urn:microsoft.com/office/officeart/2005/8/layout/vList5"/>
    <dgm:cxn modelId="{5008CCE3-5624-4055-8ECB-E1C45F2FC429}" type="presParOf" srcId="{210816C1-7BD4-4E1F-9BAF-45430065939E}" destId="{43C6ABD0-F64A-458E-8A26-0D837897DC64}" srcOrd="1" destOrd="0" presId="urn:microsoft.com/office/officeart/2005/8/layout/vList5"/>
    <dgm:cxn modelId="{11422C3C-6E2E-430C-8EA1-30E68421B754}" type="presParOf" srcId="{C5ED45AB-5708-4618-8F2A-585D84BC9EAD}" destId="{46882EB6-A3B5-4F96-AFCB-DD20C8B79C51}" srcOrd="1" destOrd="0" presId="urn:microsoft.com/office/officeart/2005/8/layout/vList5"/>
    <dgm:cxn modelId="{C20AF965-3917-410C-9749-F7A8FAFC99DD}" type="presParOf" srcId="{C5ED45AB-5708-4618-8F2A-585D84BC9EAD}" destId="{778044F5-F603-40D5-9552-BC7E2EC9D884}" srcOrd="2" destOrd="0" presId="urn:microsoft.com/office/officeart/2005/8/layout/vList5"/>
    <dgm:cxn modelId="{297A61BB-27BA-4919-9698-81450C24751F}" type="presParOf" srcId="{778044F5-F603-40D5-9552-BC7E2EC9D884}" destId="{3E606814-09D9-4B4C-8F40-66F312978EEB}" srcOrd="0" destOrd="0" presId="urn:microsoft.com/office/officeart/2005/8/layout/vList5"/>
    <dgm:cxn modelId="{4C07501A-F090-416D-AB0E-FAE740A972E5}" type="presParOf" srcId="{778044F5-F603-40D5-9552-BC7E2EC9D884}" destId="{B35FD520-5FF0-41BD-887C-8B0911FFCB12}" srcOrd="1" destOrd="0" presId="urn:microsoft.com/office/officeart/2005/8/layout/vList5"/>
    <dgm:cxn modelId="{8FB1101D-9210-44A9-9070-01AD48AA58B2}" type="presParOf" srcId="{C5ED45AB-5708-4618-8F2A-585D84BC9EAD}" destId="{D5C5E9EF-7F27-4FF7-8CAB-C92EA47DC3D6}" srcOrd="3" destOrd="0" presId="urn:microsoft.com/office/officeart/2005/8/layout/vList5"/>
    <dgm:cxn modelId="{3D6A8236-A2B0-4615-B5D0-368B9FF88250}" type="presParOf" srcId="{C5ED45AB-5708-4618-8F2A-585D84BC9EAD}" destId="{72C8B641-2F72-485E-A0ED-A940665DEF29}" srcOrd="4" destOrd="0" presId="urn:microsoft.com/office/officeart/2005/8/layout/vList5"/>
    <dgm:cxn modelId="{D1C48279-0AF9-4596-BAEC-49E72111F6C4}" type="presParOf" srcId="{72C8B641-2F72-485E-A0ED-A940665DEF29}" destId="{D8CBC06D-2193-488F-8EDE-5FAA991E0B6B}" srcOrd="0" destOrd="0" presId="urn:microsoft.com/office/officeart/2005/8/layout/vList5"/>
    <dgm:cxn modelId="{0BC32397-2FB7-49D2-BC25-A542222DD313}" type="presParOf" srcId="{72C8B641-2F72-485E-A0ED-A940665DEF29}" destId="{EF322D6C-1CB6-431F-8B42-A64D898D2824}" srcOrd="1" destOrd="0" presId="urn:microsoft.com/office/officeart/2005/8/layout/vList5"/>
    <dgm:cxn modelId="{8C1C9115-6119-4576-BFE8-B6AA6C6D8DCC}" type="presParOf" srcId="{C5ED45AB-5708-4618-8F2A-585D84BC9EAD}" destId="{5D027A10-F74F-4727-9E3F-6EEA93EE4288}" srcOrd="5" destOrd="0" presId="urn:microsoft.com/office/officeart/2005/8/layout/vList5"/>
    <dgm:cxn modelId="{E8B60839-2D0A-46FD-B7B3-CB0534CAD332}" type="presParOf" srcId="{C5ED45AB-5708-4618-8F2A-585D84BC9EAD}" destId="{6D857F1D-1E3D-4FB8-9D34-97C6D4E649D1}" srcOrd="6" destOrd="0" presId="urn:microsoft.com/office/officeart/2005/8/layout/vList5"/>
    <dgm:cxn modelId="{F1C38C85-3FE2-4B55-8A20-DCB544325FBA}" type="presParOf" srcId="{6D857F1D-1E3D-4FB8-9D34-97C6D4E649D1}" destId="{C971C0CD-D6D6-4BD2-B517-483DD2B85EA0}" srcOrd="0" destOrd="0" presId="urn:microsoft.com/office/officeart/2005/8/layout/vList5"/>
    <dgm:cxn modelId="{FB5FBDE6-A25F-4FE7-92F0-F85C5D5107B8}" type="presParOf" srcId="{6D857F1D-1E3D-4FB8-9D34-97C6D4E649D1}" destId="{DE1FE771-1582-4775-9E8F-B758D933162D}" srcOrd="1" destOrd="0" presId="urn:microsoft.com/office/officeart/2005/8/layout/vList5"/>
    <dgm:cxn modelId="{D8508C71-8FC4-49EA-ABAF-243697A1F1A5}" type="presParOf" srcId="{C5ED45AB-5708-4618-8F2A-585D84BC9EAD}" destId="{396899F4-452F-4C21-9308-1A185EB0D170}" srcOrd="7" destOrd="0" presId="urn:microsoft.com/office/officeart/2005/8/layout/vList5"/>
    <dgm:cxn modelId="{949A2025-D75C-40C7-B054-44555E39521A}" type="presParOf" srcId="{C5ED45AB-5708-4618-8F2A-585D84BC9EAD}" destId="{0B8CE6DB-5E88-49FA-A351-9AFC9ADFC256}" srcOrd="8" destOrd="0" presId="urn:microsoft.com/office/officeart/2005/8/layout/vList5"/>
    <dgm:cxn modelId="{EFA21BC0-9B75-4730-BB37-8235ABAC5898}" type="presParOf" srcId="{0B8CE6DB-5E88-49FA-A351-9AFC9ADFC256}" destId="{C5DBDEB5-64EF-486D-ADE8-9AD2774135B2}" srcOrd="0" destOrd="0" presId="urn:microsoft.com/office/officeart/2005/8/layout/vList5"/>
    <dgm:cxn modelId="{77F24D8C-C5D4-4F16-8F89-84338867327E}" type="presParOf" srcId="{0B8CE6DB-5E88-49FA-A351-9AFC9ADFC256}" destId="{E36319A3-4DDD-4596-A48B-3AFC2FB82E08}"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A313893-4865-4D2A-B411-A9583C447998}" type="doc">
      <dgm:prSet loTypeId="urn:diagrams.loki3.com/BracketList" loCatId="list" qsTypeId="urn:microsoft.com/office/officeart/2005/8/quickstyle/simple1" qsCatId="simple" csTypeId="urn:microsoft.com/office/officeart/2005/8/colors/accent1_1" csCatId="accent1" phldr="1"/>
      <dgm:spPr/>
      <dgm:t>
        <a:bodyPr/>
        <a:lstStyle/>
        <a:p>
          <a:endParaRPr lang="en-US"/>
        </a:p>
      </dgm:t>
    </dgm:pt>
    <dgm:pt modelId="{B7ABE164-295C-4643-A9AC-4A52A9ED0489}">
      <dgm:prSet phldrT="[Text]"/>
      <dgm:spPr/>
      <dgm:t>
        <a:bodyPr/>
        <a:lstStyle/>
        <a:p>
          <a:r>
            <a:rPr lang="en-US" dirty="0"/>
            <a:t>Big Data</a:t>
          </a:r>
        </a:p>
      </dgm:t>
    </dgm:pt>
    <dgm:pt modelId="{D7B9EDA9-31A9-4C9B-BACF-788F74E16796}" type="parTrans" cxnId="{F0748B1E-69F6-4D72-AC7C-1FCD73A7DC1C}">
      <dgm:prSet/>
      <dgm:spPr/>
      <dgm:t>
        <a:bodyPr/>
        <a:lstStyle/>
        <a:p>
          <a:endParaRPr lang="en-US">
            <a:solidFill>
              <a:schemeClr val="bg2"/>
            </a:solidFill>
          </a:endParaRPr>
        </a:p>
      </dgm:t>
    </dgm:pt>
    <dgm:pt modelId="{E258CD5B-DCF5-4FA1-918A-96BF68D81660}" type="sibTrans" cxnId="{F0748B1E-69F6-4D72-AC7C-1FCD73A7DC1C}">
      <dgm:prSet/>
      <dgm:spPr/>
      <dgm:t>
        <a:bodyPr/>
        <a:lstStyle/>
        <a:p>
          <a:endParaRPr lang="en-US">
            <a:solidFill>
              <a:schemeClr val="bg2"/>
            </a:solidFill>
          </a:endParaRPr>
        </a:p>
      </dgm:t>
    </dgm:pt>
    <dgm:pt modelId="{83035B10-5B03-4E94-B998-54AE7C044928}">
      <dgm:prSet phldrT="[Text]"/>
      <dgm:spPr/>
      <dgm:t>
        <a:bodyPr/>
        <a:lstStyle/>
        <a:p>
          <a:r>
            <a:rPr lang="en-US" dirty="0"/>
            <a:t>Intelligence and Advanced Analytics</a:t>
          </a:r>
        </a:p>
      </dgm:t>
    </dgm:pt>
    <dgm:pt modelId="{29EAADE1-28CA-4B2F-9D08-E28BE3C336C9}" type="parTrans" cxnId="{079F09CF-DCE9-434C-8F2E-1D1CEF9AE618}">
      <dgm:prSet/>
      <dgm:spPr/>
      <dgm:t>
        <a:bodyPr/>
        <a:lstStyle/>
        <a:p>
          <a:endParaRPr lang="en-US">
            <a:solidFill>
              <a:schemeClr val="bg2"/>
            </a:solidFill>
          </a:endParaRPr>
        </a:p>
      </dgm:t>
    </dgm:pt>
    <dgm:pt modelId="{CCAFAB26-9A3D-4842-B88A-B85DA7E92A54}" type="sibTrans" cxnId="{079F09CF-DCE9-434C-8F2E-1D1CEF9AE618}">
      <dgm:prSet/>
      <dgm:spPr/>
      <dgm:t>
        <a:bodyPr/>
        <a:lstStyle/>
        <a:p>
          <a:endParaRPr lang="en-US">
            <a:solidFill>
              <a:schemeClr val="bg2"/>
            </a:solidFill>
          </a:endParaRPr>
        </a:p>
      </dgm:t>
    </dgm:pt>
    <dgm:pt modelId="{AE188517-6F02-4DC7-9EA1-785FA319F063}">
      <dgm:prSet phldrT="[Text]"/>
      <dgm:spPr/>
      <dgm:t>
        <a:bodyPr/>
        <a:lstStyle/>
        <a:p>
          <a:r>
            <a:rPr lang="en-US" dirty="0"/>
            <a:t>Information Management</a:t>
          </a:r>
        </a:p>
      </dgm:t>
    </dgm:pt>
    <dgm:pt modelId="{74848A57-88CA-4171-BA55-469D8EB40C4E}" type="parTrans" cxnId="{24E599A1-6729-4099-9255-88D181B968CF}">
      <dgm:prSet/>
      <dgm:spPr/>
      <dgm:t>
        <a:bodyPr/>
        <a:lstStyle/>
        <a:p>
          <a:endParaRPr lang="en-US">
            <a:solidFill>
              <a:schemeClr val="bg2"/>
            </a:solidFill>
          </a:endParaRPr>
        </a:p>
      </dgm:t>
    </dgm:pt>
    <dgm:pt modelId="{568BD935-8EC2-4B1C-BF6A-A8560483E10B}" type="sibTrans" cxnId="{24E599A1-6729-4099-9255-88D181B968CF}">
      <dgm:prSet/>
      <dgm:spPr/>
      <dgm:t>
        <a:bodyPr/>
        <a:lstStyle/>
        <a:p>
          <a:endParaRPr lang="en-US">
            <a:solidFill>
              <a:schemeClr val="bg2"/>
            </a:solidFill>
          </a:endParaRPr>
        </a:p>
      </dgm:t>
    </dgm:pt>
    <dgm:pt modelId="{409B9CC3-4843-4F1F-8DB8-96CB6DDF3AA2}">
      <dgm:prSet phldrT="[Text]"/>
      <dgm:spPr/>
      <dgm:t>
        <a:bodyPr/>
        <a:lstStyle/>
        <a:p>
          <a:r>
            <a:rPr lang="en-US" dirty="0"/>
            <a:t>Solutions</a:t>
          </a:r>
        </a:p>
      </dgm:t>
    </dgm:pt>
    <dgm:pt modelId="{77CCCA81-853E-493E-9B0C-4E6584C3068A}" type="parTrans" cxnId="{B3DD820B-3AA4-4A6C-9F64-C25D87901740}">
      <dgm:prSet/>
      <dgm:spPr/>
      <dgm:t>
        <a:bodyPr/>
        <a:lstStyle/>
        <a:p>
          <a:endParaRPr lang="en-US">
            <a:solidFill>
              <a:schemeClr val="bg2"/>
            </a:solidFill>
          </a:endParaRPr>
        </a:p>
      </dgm:t>
    </dgm:pt>
    <dgm:pt modelId="{836C109C-9A6E-440E-B4AC-6BC1096CC572}" type="sibTrans" cxnId="{B3DD820B-3AA4-4A6C-9F64-C25D87901740}">
      <dgm:prSet/>
      <dgm:spPr/>
      <dgm:t>
        <a:bodyPr/>
        <a:lstStyle/>
        <a:p>
          <a:endParaRPr lang="en-US">
            <a:solidFill>
              <a:schemeClr val="bg2"/>
            </a:solidFill>
          </a:endParaRPr>
        </a:p>
      </dgm:t>
    </dgm:pt>
    <dgm:pt modelId="{FAB16A03-BE56-456B-A536-11D2B059B184}">
      <dgm:prSet phldrT="[Text]"/>
      <dgm:spPr/>
      <dgm:t>
        <a:bodyPr/>
        <a:lstStyle/>
        <a:p>
          <a:r>
            <a:rPr lang="en-US" dirty="0"/>
            <a:t>Visualization</a:t>
          </a:r>
        </a:p>
      </dgm:t>
    </dgm:pt>
    <dgm:pt modelId="{E696F496-5F4D-42CD-9F72-E43FD3C8193B}" type="parTrans" cxnId="{71A2D341-AA26-4666-9932-B4140F5EF1FE}">
      <dgm:prSet/>
      <dgm:spPr/>
      <dgm:t>
        <a:bodyPr/>
        <a:lstStyle/>
        <a:p>
          <a:endParaRPr lang="en-US">
            <a:solidFill>
              <a:schemeClr val="bg2"/>
            </a:solidFill>
          </a:endParaRPr>
        </a:p>
      </dgm:t>
    </dgm:pt>
    <dgm:pt modelId="{F52C13CC-48BB-4B43-924B-37454BDA68A7}" type="sibTrans" cxnId="{71A2D341-AA26-4666-9932-B4140F5EF1FE}">
      <dgm:prSet/>
      <dgm:spPr/>
      <dgm:t>
        <a:bodyPr/>
        <a:lstStyle/>
        <a:p>
          <a:endParaRPr lang="en-US">
            <a:solidFill>
              <a:schemeClr val="bg2"/>
            </a:solidFill>
          </a:endParaRPr>
        </a:p>
      </dgm:t>
    </dgm:pt>
    <dgm:pt modelId="{C435CE00-F12B-4E1E-88D5-230CB3206998}">
      <dgm:prSet phldrT="[Text]"/>
      <dgm:spPr/>
      <dgm:t>
        <a:bodyPr/>
        <a:lstStyle/>
        <a:p>
          <a:r>
            <a:rPr lang="en-US" dirty="0"/>
            <a:t>Data Catalog</a:t>
          </a:r>
        </a:p>
      </dgm:t>
    </dgm:pt>
    <dgm:pt modelId="{F9EB0DCC-9309-46BE-A5F1-946925EF213F}" type="parTrans" cxnId="{1CD85CE6-891A-4559-8C6A-B2B8D10777A3}">
      <dgm:prSet/>
      <dgm:spPr/>
      <dgm:t>
        <a:bodyPr/>
        <a:lstStyle/>
        <a:p>
          <a:endParaRPr lang="en-US">
            <a:solidFill>
              <a:schemeClr val="bg2"/>
            </a:solidFill>
          </a:endParaRPr>
        </a:p>
      </dgm:t>
    </dgm:pt>
    <dgm:pt modelId="{0CEF2004-E424-4306-81CF-77EC267D4144}" type="sibTrans" cxnId="{1CD85CE6-891A-4559-8C6A-B2B8D10777A3}">
      <dgm:prSet/>
      <dgm:spPr/>
      <dgm:t>
        <a:bodyPr/>
        <a:lstStyle/>
        <a:p>
          <a:endParaRPr lang="en-US">
            <a:solidFill>
              <a:schemeClr val="bg2"/>
            </a:solidFill>
          </a:endParaRPr>
        </a:p>
      </dgm:t>
    </dgm:pt>
    <dgm:pt modelId="{E0ED33B9-E057-48E4-9E71-165921651D87}">
      <dgm:prSet phldrT="[Text]"/>
      <dgm:spPr/>
      <dgm:t>
        <a:bodyPr/>
        <a:lstStyle/>
        <a:p>
          <a:r>
            <a:rPr lang="en-US" dirty="0"/>
            <a:t>Data Factory</a:t>
          </a:r>
        </a:p>
      </dgm:t>
    </dgm:pt>
    <dgm:pt modelId="{8F5638B8-B583-4EA8-8527-E5F16E143838}" type="parTrans" cxnId="{F5977DCA-FCBA-4F37-ADC2-A8184D8E3430}">
      <dgm:prSet/>
      <dgm:spPr/>
      <dgm:t>
        <a:bodyPr/>
        <a:lstStyle/>
        <a:p>
          <a:endParaRPr lang="en-US">
            <a:solidFill>
              <a:schemeClr val="bg2"/>
            </a:solidFill>
          </a:endParaRPr>
        </a:p>
      </dgm:t>
    </dgm:pt>
    <dgm:pt modelId="{51F416F3-006F-4031-AE82-2898447A66EE}" type="sibTrans" cxnId="{F5977DCA-FCBA-4F37-ADC2-A8184D8E3430}">
      <dgm:prSet/>
      <dgm:spPr/>
      <dgm:t>
        <a:bodyPr/>
        <a:lstStyle/>
        <a:p>
          <a:endParaRPr lang="en-US">
            <a:solidFill>
              <a:schemeClr val="bg2"/>
            </a:solidFill>
          </a:endParaRPr>
        </a:p>
      </dgm:t>
    </dgm:pt>
    <dgm:pt modelId="{2C858D8A-BD5E-4943-AC97-3FD818D142DE}">
      <dgm:prSet phldrT="[Text]"/>
      <dgm:spPr/>
      <dgm:t>
        <a:bodyPr/>
        <a:lstStyle/>
        <a:p>
          <a:r>
            <a:rPr lang="en-US" dirty="0"/>
            <a:t>Event Hubs</a:t>
          </a:r>
        </a:p>
      </dgm:t>
    </dgm:pt>
    <dgm:pt modelId="{7AF921C9-184C-4D38-ADA9-B898BB7C86C3}" type="parTrans" cxnId="{1388CB44-D3BD-4172-A856-4508ADCD1F7B}">
      <dgm:prSet/>
      <dgm:spPr/>
      <dgm:t>
        <a:bodyPr/>
        <a:lstStyle/>
        <a:p>
          <a:endParaRPr lang="en-US">
            <a:solidFill>
              <a:schemeClr val="bg2"/>
            </a:solidFill>
          </a:endParaRPr>
        </a:p>
      </dgm:t>
    </dgm:pt>
    <dgm:pt modelId="{FCFEDC75-2A47-4FA0-A695-73D0EBC2EB13}" type="sibTrans" cxnId="{1388CB44-D3BD-4172-A856-4508ADCD1F7B}">
      <dgm:prSet/>
      <dgm:spPr/>
      <dgm:t>
        <a:bodyPr/>
        <a:lstStyle/>
        <a:p>
          <a:endParaRPr lang="en-US">
            <a:solidFill>
              <a:schemeClr val="bg2"/>
            </a:solidFill>
          </a:endParaRPr>
        </a:p>
      </dgm:t>
    </dgm:pt>
    <dgm:pt modelId="{F29C4E01-C09B-438C-9113-B6E9FF5DFD38}">
      <dgm:prSet phldrT="[Text]"/>
      <dgm:spPr/>
      <dgm:t>
        <a:bodyPr/>
        <a:lstStyle/>
        <a:p>
          <a:r>
            <a:rPr lang="en-US" dirty="0"/>
            <a:t>Data Lake</a:t>
          </a:r>
        </a:p>
      </dgm:t>
    </dgm:pt>
    <dgm:pt modelId="{2AE4FD27-8C8C-45AE-955D-C6687931D935}" type="parTrans" cxnId="{6621DB28-19D2-4317-A7D4-C1E229BDD2C3}">
      <dgm:prSet/>
      <dgm:spPr/>
      <dgm:t>
        <a:bodyPr/>
        <a:lstStyle/>
        <a:p>
          <a:endParaRPr lang="en-US">
            <a:solidFill>
              <a:schemeClr val="bg2"/>
            </a:solidFill>
          </a:endParaRPr>
        </a:p>
      </dgm:t>
    </dgm:pt>
    <dgm:pt modelId="{04836762-099A-4108-A61E-F6DA35680CF1}" type="sibTrans" cxnId="{6621DB28-19D2-4317-A7D4-C1E229BDD2C3}">
      <dgm:prSet/>
      <dgm:spPr/>
      <dgm:t>
        <a:bodyPr/>
        <a:lstStyle/>
        <a:p>
          <a:endParaRPr lang="en-US">
            <a:solidFill>
              <a:schemeClr val="bg2"/>
            </a:solidFill>
          </a:endParaRPr>
        </a:p>
      </dgm:t>
    </dgm:pt>
    <dgm:pt modelId="{E676A21A-338A-453B-AAD8-AE1E2984352F}">
      <dgm:prSet phldrT="[Text]"/>
      <dgm:spPr/>
      <dgm:t>
        <a:bodyPr/>
        <a:lstStyle/>
        <a:p>
          <a:r>
            <a:rPr lang="en-US" dirty="0"/>
            <a:t>SQL Data Warehouse</a:t>
          </a:r>
        </a:p>
      </dgm:t>
    </dgm:pt>
    <dgm:pt modelId="{5E57A9C1-04A6-49D4-AC5A-3AAB86452FC4}" type="parTrans" cxnId="{2693BB9E-F2CD-4F85-AA3F-0D8505E9CD15}">
      <dgm:prSet/>
      <dgm:spPr/>
      <dgm:t>
        <a:bodyPr/>
        <a:lstStyle/>
        <a:p>
          <a:endParaRPr lang="en-US">
            <a:solidFill>
              <a:schemeClr val="bg2"/>
            </a:solidFill>
          </a:endParaRPr>
        </a:p>
      </dgm:t>
    </dgm:pt>
    <dgm:pt modelId="{5A93F642-2A8F-4AA8-91EA-8C5E73BCE0E6}" type="sibTrans" cxnId="{2693BB9E-F2CD-4F85-AA3F-0D8505E9CD15}">
      <dgm:prSet/>
      <dgm:spPr/>
      <dgm:t>
        <a:bodyPr/>
        <a:lstStyle/>
        <a:p>
          <a:endParaRPr lang="en-US">
            <a:solidFill>
              <a:schemeClr val="bg2"/>
            </a:solidFill>
          </a:endParaRPr>
        </a:p>
      </dgm:t>
    </dgm:pt>
    <dgm:pt modelId="{5C0E0F60-874D-4767-AE2F-74FB881F036A}">
      <dgm:prSet phldrT="[Text]"/>
      <dgm:spPr/>
      <dgm:t>
        <a:bodyPr/>
        <a:lstStyle/>
        <a:p>
          <a:r>
            <a:rPr lang="en-US" dirty="0"/>
            <a:t>Cosmos DB</a:t>
          </a:r>
        </a:p>
      </dgm:t>
    </dgm:pt>
    <dgm:pt modelId="{F7E90F27-6C0A-42E0-AF46-1B02D03EFEE8}" type="parTrans" cxnId="{90332A73-B2D0-48BB-8BEC-2F446E08968F}">
      <dgm:prSet/>
      <dgm:spPr/>
      <dgm:t>
        <a:bodyPr/>
        <a:lstStyle/>
        <a:p>
          <a:endParaRPr lang="en-US">
            <a:solidFill>
              <a:schemeClr val="bg2"/>
            </a:solidFill>
          </a:endParaRPr>
        </a:p>
      </dgm:t>
    </dgm:pt>
    <dgm:pt modelId="{4382FA18-74BA-4683-8DEF-EA290B0298B3}" type="sibTrans" cxnId="{90332A73-B2D0-48BB-8BEC-2F446E08968F}">
      <dgm:prSet/>
      <dgm:spPr/>
      <dgm:t>
        <a:bodyPr/>
        <a:lstStyle/>
        <a:p>
          <a:endParaRPr lang="en-US">
            <a:solidFill>
              <a:schemeClr val="bg2"/>
            </a:solidFill>
          </a:endParaRPr>
        </a:p>
      </dgm:t>
    </dgm:pt>
    <dgm:pt modelId="{50C37763-24F8-4AA8-A32B-9F9CA6D119D6}">
      <dgm:prSet phldrT="[Text]"/>
      <dgm:spPr/>
      <dgm:t>
        <a:bodyPr/>
        <a:lstStyle/>
        <a:p>
          <a:r>
            <a:rPr lang="en-US" dirty="0"/>
            <a:t>Cortana, Bot Service, Cognitive Framework</a:t>
          </a:r>
        </a:p>
      </dgm:t>
    </dgm:pt>
    <dgm:pt modelId="{F0D5E2E7-679F-4720-9577-5CD05DCDE746}" type="parTrans" cxnId="{147B58C2-DB15-4ED7-BAAA-B08374A5C799}">
      <dgm:prSet/>
      <dgm:spPr/>
      <dgm:t>
        <a:bodyPr/>
        <a:lstStyle/>
        <a:p>
          <a:endParaRPr lang="en-US">
            <a:solidFill>
              <a:schemeClr val="bg2"/>
            </a:solidFill>
          </a:endParaRPr>
        </a:p>
      </dgm:t>
    </dgm:pt>
    <dgm:pt modelId="{49958AA6-4ED7-42C4-90F9-E8289337C9E3}" type="sibTrans" cxnId="{147B58C2-DB15-4ED7-BAAA-B08374A5C799}">
      <dgm:prSet/>
      <dgm:spPr/>
      <dgm:t>
        <a:bodyPr/>
        <a:lstStyle/>
        <a:p>
          <a:endParaRPr lang="en-US">
            <a:solidFill>
              <a:schemeClr val="bg2"/>
            </a:solidFill>
          </a:endParaRPr>
        </a:p>
      </dgm:t>
    </dgm:pt>
    <dgm:pt modelId="{32CACD8F-92CC-4EB0-82A5-ED325E9C0DCF}">
      <dgm:prSet phldrT="[Text]"/>
      <dgm:spPr/>
      <dgm:t>
        <a:bodyPr/>
        <a:lstStyle/>
        <a:p>
          <a:r>
            <a:rPr lang="en-US" dirty="0"/>
            <a:t>HDInsight</a:t>
          </a:r>
        </a:p>
      </dgm:t>
    </dgm:pt>
    <dgm:pt modelId="{A21F767D-FDA7-4106-99A9-F43109D327CE}" type="parTrans" cxnId="{0376D2BA-EE8B-4769-BC24-CC367BEE684B}">
      <dgm:prSet/>
      <dgm:spPr/>
      <dgm:t>
        <a:bodyPr/>
        <a:lstStyle/>
        <a:p>
          <a:endParaRPr lang="en-US">
            <a:solidFill>
              <a:schemeClr val="bg2"/>
            </a:solidFill>
          </a:endParaRPr>
        </a:p>
      </dgm:t>
    </dgm:pt>
    <dgm:pt modelId="{D9DF8C18-8AD5-4792-BADC-2960152A17B4}" type="sibTrans" cxnId="{0376D2BA-EE8B-4769-BC24-CC367BEE684B}">
      <dgm:prSet/>
      <dgm:spPr/>
      <dgm:t>
        <a:bodyPr/>
        <a:lstStyle/>
        <a:p>
          <a:endParaRPr lang="en-US">
            <a:solidFill>
              <a:schemeClr val="bg2"/>
            </a:solidFill>
          </a:endParaRPr>
        </a:p>
      </dgm:t>
    </dgm:pt>
    <dgm:pt modelId="{BDACD0F7-6180-4057-9453-3688A341F990}">
      <dgm:prSet phldrT="[Text]"/>
      <dgm:spPr/>
      <dgm:t>
        <a:bodyPr/>
        <a:lstStyle/>
        <a:p>
          <a:r>
            <a:rPr lang="en-US" dirty="0"/>
            <a:t>Data Lake</a:t>
          </a:r>
        </a:p>
      </dgm:t>
    </dgm:pt>
    <dgm:pt modelId="{E4F3B442-D426-4A43-9F5D-27BAB10F10CE}" type="parTrans" cxnId="{CBA447E9-10A8-4CB5-B5CE-0C5A8673E48E}">
      <dgm:prSet/>
      <dgm:spPr/>
      <dgm:t>
        <a:bodyPr/>
        <a:lstStyle/>
        <a:p>
          <a:endParaRPr lang="en-US">
            <a:solidFill>
              <a:schemeClr val="bg2"/>
            </a:solidFill>
          </a:endParaRPr>
        </a:p>
      </dgm:t>
    </dgm:pt>
    <dgm:pt modelId="{08AD188E-871E-4AED-AB11-9BCCFB042448}" type="sibTrans" cxnId="{CBA447E9-10A8-4CB5-B5CE-0C5A8673E48E}">
      <dgm:prSet/>
      <dgm:spPr/>
      <dgm:t>
        <a:bodyPr/>
        <a:lstStyle/>
        <a:p>
          <a:endParaRPr lang="en-US">
            <a:solidFill>
              <a:schemeClr val="bg2"/>
            </a:solidFill>
          </a:endParaRPr>
        </a:p>
      </dgm:t>
    </dgm:pt>
    <dgm:pt modelId="{AE3639C6-8C43-4F97-BE23-F9306E299CF9}">
      <dgm:prSet phldrT="[Text]"/>
      <dgm:spPr/>
      <dgm:t>
        <a:bodyPr/>
        <a:lstStyle/>
        <a:p>
          <a:r>
            <a:rPr lang="en-US" dirty="0"/>
            <a:t>Azure Storage</a:t>
          </a:r>
        </a:p>
      </dgm:t>
    </dgm:pt>
    <dgm:pt modelId="{1CDD6596-67E1-4C59-93B1-01CBD19A6B8E}" type="parTrans" cxnId="{FC23BA64-5B04-4EF8-9326-D5B528E0ACB8}">
      <dgm:prSet/>
      <dgm:spPr/>
      <dgm:t>
        <a:bodyPr/>
        <a:lstStyle/>
        <a:p>
          <a:endParaRPr lang="en-US">
            <a:solidFill>
              <a:schemeClr val="bg2"/>
            </a:solidFill>
          </a:endParaRPr>
        </a:p>
      </dgm:t>
    </dgm:pt>
    <dgm:pt modelId="{B586966D-EDF9-4827-9CA3-63AB3D2E71A7}" type="sibTrans" cxnId="{FC23BA64-5B04-4EF8-9326-D5B528E0ACB8}">
      <dgm:prSet/>
      <dgm:spPr/>
      <dgm:t>
        <a:bodyPr/>
        <a:lstStyle/>
        <a:p>
          <a:endParaRPr lang="en-US">
            <a:solidFill>
              <a:schemeClr val="bg2"/>
            </a:solidFill>
          </a:endParaRPr>
        </a:p>
      </dgm:t>
    </dgm:pt>
    <dgm:pt modelId="{35F0567E-236D-4971-8C0A-709AAD1BC349}">
      <dgm:prSet phldrT="[Text]"/>
      <dgm:spPr/>
      <dgm:t>
        <a:bodyPr/>
        <a:lstStyle/>
        <a:p>
          <a:r>
            <a:rPr lang="en-US" dirty="0"/>
            <a:t>Stream Analytics</a:t>
          </a:r>
        </a:p>
      </dgm:t>
    </dgm:pt>
    <dgm:pt modelId="{7F62CFBA-4322-4F9F-BCFE-83C4491AC94C}" type="parTrans" cxnId="{096FE25D-ED43-48A2-ACA8-20A40F77FC31}">
      <dgm:prSet/>
      <dgm:spPr/>
      <dgm:t>
        <a:bodyPr/>
        <a:lstStyle/>
        <a:p>
          <a:endParaRPr lang="en-US">
            <a:solidFill>
              <a:schemeClr val="bg2"/>
            </a:solidFill>
          </a:endParaRPr>
        </a:p>
      </dgm:t>
    </dgm:pt>
    <dgm:pt modelId="{F8351DC9-FCD8-42B5-94E0-1FB511B25936}" type="sibTrans" cxnId="{096FE25D-ED43-48A2-ACA8-20A40F77FC31}">
      <dgm:prSet/>
      <dgm:spPr/>
      <dgm:t>
        <a:bodyPr/>
        <a:lstStyle/>
        <a:p>
          <a:endParaRPr lang="en-US">
            <a:solidFill>
              <a:schemeClr val="bg2"/>
            </a:solidFill>
          </a:endParaRPr>
        </a:p>
      </dgm:t>
    </dgm:pt>
    <dgm:pt modelId="{F2465E65-C3E0-423D-B60A-CBBB12166DD6}">
      <dgm:prSet phldrT="[Text]"/>
      <dgm:spPr/>
      <dgm:t>
        <a:bodyPr/>
        <a:lstStyle/>
        <a:p>
          <a:r>
            <a:rPr lang="en-US" dirty="0"/>
            <a:t>Analysis Services</a:t>
          </a:r>
        </a:p>
      </dgm:t>
    </dgm:pt>
    <dgm:pt modelId="{D8845806-1D9D-4617-BBFA-FEA4939FF747}" type="parTrans" cxnId="{EDADB58C-AA26-476F-93FF-0704938DA538}">
      <dgm:prSet/>
      <dgm:spPr/>
      <dgm:t>
        <a:bodyPr/>
        <a:lstStyle/>
        <a:p>
          <a:endParaRPr lang="en-US">
            <a:solidFill>
              <a:schemeClr val="bg2"/>
            </a:solidFill>
          </a:endParaRPr>
        </a:p>
      </dgm:t>
    </dgm:pt>
    <dgm:pt modelId="{D6A1219B-E8CC-45FE-9E0F-99D20A856F7B}" type="sibTrans" cxnId="{EDADB58C-AA26-476F-93FF-0704938DA538}">
      <dgm:prSet/>
      <dgm:spPr/>
      <dgm:t>
        <a:bodyPr/>
        <a:lstStyle/>
        <a:p>
          <a:endParaRPr lang="en-US">
            <a:solidFill>
              <a:schemeClr val="bg2"/>
            </a:solidFill>
          </a:endParaRPr>
        </a:p>
      </dgm:t>
    </dgm:pt>
    <dgm:pt modelId="{DAB3F281-7B4F-49EC-8DF2-6797D69BDC56}">
      <dgm:prSet phldrT="[Text]"/>
      <dgm:spPr/>
      <dgm:t>
        <a:bodyPr/>
        <a:lstStyle/>
        <a:p>
          <a:r>
            <a:rPr lang="en-US" dirty="0"/>
            <a:t>Power BI</a:t>
          </a:r>
        </a:p>
      </dgm:t>
    </dgm:pt>
    <dgm:pt modelId="{6F984231-54E7-4CD8-B215-1F4C16DFC2F6}" type="parTrans" cxnId="{F94D4C84-D729-4065-B367-BAFC045EF498}">
      <dgm:prSet/>
      <dgm:spPr/>
      <dgm:t>
        <a:bodyPr/>
        <a:lstStyle/>
        <a:p>
          <a:endParaRPr lang="en-US">
            <a:solidFill>
              <a:schemeClr val="bg2"/>
            </a:solidFill>
          </a:endParaRPr>
        </a:p>
      </dgm:t>
    </dgm:pt>
    <dgm:pt modelId="{C69C4E7A-EC62-4329-8F2E-1F4E0F7537C2}" type="sibTrans" cxnId="{F94D4C84-D729-4065-B367-BAFC045EF498}">
      <dgm:prSet/>
      <dgm:spPr/>
      <dgm:t>
        <a:bodyPr/>
        <a:lstStyle/>
        <a:p>
          <a:endParaRPr lang="en-US">
            <a:solidFill>
              <a:schemeClr val="bg2"/>
            </a:solidFill>
          </a:endParaRPr>
        </a:p>
      </dgm:t>
    </dgm:pt>
    <dgm:pt modelId="{715ABCDD-7748-47FB-9152-0DE37D243758}">
      <dgm:prSet phldrT="[Text]"/>
      <dgm:spPr/>
      <dgm:t>
        <a:bodyPr/>
        <a:lstStyle/>
        <a:p>
          <a:r>
            <a:rPr lang="en-US" dirty="0"/>
            <a:t>R</a:t>
          </a:r>
        </a:p>
      </dgm:t>
    </dgm:pt>
    <dgm:pt modelId="{A4CDED56-308B-497B-BDAA-89BF5C12FE1C}" type="parTrans" cxnId="{0DFFAD90-2F9A-46A3-89E6-68A064766737}">
      <dgm:prSet/>
      <dgm:spPr/>
      <dgm:t>
        <a:bodyPr/>
        <a:lstStyle/>
        <a:p>
          <a:endParaRPr lang="en-US">
            <a:solidFill>
              <a:schemeClr val="bg2"/>
            </a:solidFill>
          </a:endParaRPr>
        </a:p>
      </dgm:t>
    </dgm:pt>
    <dgm:pt modelId="{60C13AFB-01B2-443D-B8DC-431B4AE659EC}" type="sibTrans" cxnId="{0DFFAD90-2F9A-46A3-89E6-68A064766737}">
      <dgm:prSet/>
      <dgm:spPr/>
      <dgm:t>
        <a:bodyPr/>
        <a:lstStyle/>
        <a:p>
          <a:endParaRPr lang="en-US">
            <a:solidFill>
              <a:schemeClr val="bg2"/>
            </a:solidFill>
          </a:endParaRPr>
        </a:p>
      </dgm:t>
    </dgm:pt>
    <dgm:pt modelId="{8C2B2478-3DF9-4134-955A-49E9307C40B0}">
      <dgm:prSet phldrT="[Text]"/>
      <dgm:spPr/>
      <dgm:t>
        <a:bodyPr/>
        <a:lstStyle/>
        <a:p>
          <a:r>
            <a:rPr lang="en-US" dirty="0"/>
            <a:t>Templates and Gallery</a:t>
          </a:r>
        </a:p>
      </dgm:t>
    </dgm:pt>
    <dgm:pt modelId="{5B180C60-8273-4432-91C5-E4FBCD533558}" type="parTrans" cxnId="{B49A0BCF-26F9-4C92-9C5F-6F0EBA685DDD}">
      <dgm:prSet/>
      <dgm:spPr/>
      <dgm:t>
        <a:bodyPr/>
        <a:lstStyle/>
        <a:p>
          <a:endParaRPr lang="en-US">
            <a:solidFill>
              <a:schemeClr val="bg2"/>
            </a:solidFill>
          </a:endParaRPr>
        </a:p>
      </dgm:t>
    </dgm:pt>
    <dgm:pt modelId="{A7058E5A-5C03-4574-8AB8-5DCA8E545176}" type="sibTrans" cxnId="{B49A0BCF-26F9-4C92-9C5F-6F0EBA685DDD}">
      <dgm:prSet/>
      <dgm:spPr/>
      <dgm:t>
        <a:bodyPr/>
        <a:lstStyle/>
        <a:p>
          <a:endParaRPr lang="en-US">
            <a:solidFill>
              <a:schemeClr val="bg2"/>
            </a:solidFill>
          </a:endParaRPr>
        </a:p>
      </dgm:t>
    </dgm:pt>
    <dgm:pt modelId="{205502BB-E218-4F43-94ED-38D373921869}">
      <dgm:prSet phldrT="[Text]"/>
      <dgm:spPr/>
      <dgm:t>
        <a:bodyPr/>
        <a:lstStyle/>
        <a:p>
          <a:r>
            <a:rPr lang="en-US" b="1" dirty="0">
              <a:solidFill>
                <a:schemeClr val="accent1">
                  <a:lumMod val="75000"/>
                </a:schemeClr>
              </a:solidFill>
            </a:rPr>
            <a:t>Azure Machine Learning Services</a:t>
          </a:r>
        </a:p>
      </dgm:t>
    </dgm:pt>
    <dgm:pt modelId="{E43973A5-6F63-4CBC-9CA1-AA1E0C16AAF7}" type="parTrans" cxnId="{8597440F-C7F1-464F-83C3-E22D6643DA1A}">
      <dgm:prSet/>
      <dgm:spPr/>
      <dgm:t>
        <a:bodyPr/>
        <a:lstStyle/>
        <a:p>
          <a:endParaRPr lang="en-US">
            <a:solidFill>
              <a:schemeClr val="bg2"/>
            </a:solidFill>
          </a:endParaRPr>
        </a:p>
      </dgm:t>
    </dgm:pt>
    <dgm:pt modelId="{09A953C8-FBF8-4924-B96E-D12A550857DE}" type="sibTrans" cxnId="{8597440F-C7F1-464F-83C3-E22D6643DA1A}">
      <dgm:prSet/>
      <dgm:spPr/>
      <dgm:t>
        <a:bodyPr/>
        <a:lstStyle/>
        <a:p>
          <a:endParaRPr lang="en-US">
            <a:solidFill>
              <a:schemeClr val="bg2"/>
            </a:solidFill>
          </a:endParaRPr>
        </a:p>
      </dgm:t>
    </dgm:pt>
    <dgm:pt modelId="{2B91DE99-FB3D-40B9-9827-F76B61DF0C13}" type="pres">
      <dgm:prSet presAssocID="{EA313893-4865-4D2A-B411-A9583C447998}" presName="Name0" presStyleCnt="0">
        <dgm:presLayoutVars>
          <dgm:dir/>
          <dgm:animLvl val="lvl"/>
          <dgm:resizeHandles val="exact"/>
        </dgm:presLayoutVars>
      </dgm:prSet>
      <dgm:spPr/>
    </dgm:pt>
    <dgm:pt modelId="{4567989C-4FE6-49AC-A2A7-D9284F6FD9E9}" type="pres">
      <dgm:prSet presAssocID="{AE188517-6F02-4DC7-9EA1-785FA319F063}" presName="linNode" presStyleCnt="0"/>
      <dgm:spPr/>
    </dgm:pt>
    <dgm:pt modelId="{C8FB2B8E-8EB9-462C-A3BE-B343DF2940CF}" type="pres">
      <dgm:prSet presAssocID="{AE188517-6F02-4DC7-9EA1-785FA319F063}" presName="parTx" presStyleLbl="revTx" presStyleIdx="0" presStyleCnt="5">
        <dgm:presLayoutVars>
          <dgm:chMax val="1"/>
          <dgm:bulletEnabled val="1"/>
        </dgm:presLayoutVars>
      </dgm:prSet>
      <dgm:spPr/>
    </dgm:pt>
    <dgm:pt modelId="{08EC183C-AED6-4FF7-A9DF-6208AC571922}" type="pres">
      <dgm:prSet presAssocID="{AE188517-6F02-4DC7-9EA1-785FA319F063}" presName="bracket" presStyleLbl="parChTrans1D1" presStyleIdx="0" presStyleCnt="5"/>
      <dgm:spPr/>
    </dgm:pt>
    <dgm:pt modelId="{4F55B3C6-EC7F-488D-AAAC-8A7393E4380F}" type="pres">
      <dgm:prSet presAssocID="{AE188517-6F02-4DC7-9EA1-785FA319F063}" presName="spH" presStyleCnt="0"/>
      <dgm:spPr/>
    </dgm:pt>
    <dgm:pt modelId="{9175424E-612A-4B72-89CD-0EFDADCFDD1F}" type="pres">
      <dgm:prSet presAssocID="{AE188517-6F02-4DC7-9EA1-785FA319F063}" presName="desTx" presStyleLbl="node1" presStyleIdx="0" presStyleCnt="5">
        <dgm:presLayoutVars>
          <dgm:bulletEnabled val="1"/>
        </dgm:presLayoutVars>
      </dgm:prSet>
      <dgm:spPr/>
    </dgm:pt>
    <dgm:pt modelId="{CEC2B1A3-1726-4A39-94A3-4804FFB8C3F0}" type="pres">
      <dgm:prSet presAssocID="{568BD935-8EC2-4B1C-BF6A-A8560483E10B}" presName="spV" presStyleCnt="0"/>
      <dgm:spPr/>
    </dgm:pt>
    <dgm:pt modelId="{19932F73-1CAF-4C59-8BFA-57C0FED3FFE6}" type="pres">
      <dgm:prSet presAssocID="{B7ABE164-295C-4643-A9AC-4A52A9ED0489}" presName="linNode" presStyleCnt="0"/>
      <dgm:spPr/>
    </dgm:pt>
    <dgm:pt modelId="{82E9A0E0-8D14-4848-9DD2-59E0CDC0AAFD}" type="pres">
      <dgm:prSet presAssocID="{B7ABE164-295C-4643-A9AC-4A52A9ED0489}" presName="parTx" presStyleLbl="revTx" presStyleIdx="1" presStyleCnt="5">
        <dgm:presLayoutVars>
          <dgm:chMax val="1"/>
          <dgm:bulletEnabled val="1"/>
        </dgm:presLayoutVars>
      </dgm:prSet>
      <dgm:spPr/>
    </dgm:pt>
    <dgm:pt modelId="{BC4DC184-0FC8-4B22-8B26-0EC609A78835}" type="pres">
      <dgm:prSet presAssocID="{B7ABE164-295C-4643-A9AC-4A52A9ED0489}" presName="bracket" presStyleLbl="parChTrans1D1" presStyleIdx="1" presStyleCnt="5"/>
      <dgm:spPr/>
    </dgm:pt>
    <dgm:pt modelId="{FBA873B3-9422-4F35-9FBE-7724920B939D}" type="pres">
      <dgm:prSet presAssocID="{B7ABE164-295C-4643-A9AC-4A52A9ED0489}" presName="spH" presStyleCnt="0"/>
      <dgm:spPr/>
    </dgm:pt>
    <dgm:pt modelId="{86E21F88-7726-4B6A-8AA4-50C3FB4AC66D}" type="pres">
      <dgm:prSet presAssocID="{B7ABE164-295C-4643-A9AC-4A52A9ED0489}" presName="desTx" presStyleLbl="node1" presStyleIdx="1" presStyleCnt="5">
        <dgm:presLayoutVars>
          <dgm:bulletEnabled val="1"/>
        </dgm:presLayoutVars>
      </dgm:prSet>
      <dgm:spPr/>
    </dgm:pt>
    <dgm:pt modelId="{2A20A6C4-9D7F-459B-A86F-22BDE260726C}" type="pres">
      <dgm:prSet presAssocID="{E258CD5B-DCF5-4FA1-918A-96BF68D81660}" presName="spV" presStyleCnt="0"/>
      <dgm:spPr/>
    </dgm:pt>
    <dgm:pt modelId="{9B42504F-709C-4C72-B940-6AE7E3D80974}" type="pres">
      <dgm:prSet presAssocID="{83035B10-5B03-4E94-B998-54AE7C044928}" presName="linNode" presStyleCnt="0"/>
      <dgm:spPr/>
    </dgm:pt>
    <dgm:pt modelId="{06464D07-8B60-462A-8EC4-545BAA8C97B1}" type="pres">
      <dgm:prSet presAssocID="{83035B10-5B03-4E94-B998-54AE7C044928}" presName="parTx" presStyleLbl="revTx" presStyleIdx="2" presStyleCnt="5">
        <dgm:presLayoutVars>
          <dgm:chMax val="1"/>
          <dgm:bulletEnabled val="1"/>
        </dgm:presLayoutVars>
      </dgm:prSet>
      <dgm:spPr/>
    </dgm:pt>
    <dgm:pt modelId="{756D71B1-CFF2-4550-9E9D-D836CC5523C0}" type="pres">
      <dgm:prSet presAssocID="{83035B10-5B03-4E94-B998-54AE7C044928}" presName="bracket" presStyleLbl="parChTrans1D1" presStyleIdx="2" presStyleCnt="5"/>
      <dgm:spPr/>
    </dgm:pt>
    <dgm:pt modelId="{600B3877-632C-4D99-BBA2-F4B87710B1A3}" type="pres">
      <dgm:prSet presAssocID="{83035B10-5B03-4E94-B998-54AE7C044928}" presName="spH" presStyleCnt="0"/>
      <dgm:spPr/>
    </dgm:pt>
    <dgm:pt modelId="{603689CA-F9E4-44EC-B527-50FB539B823D}" type="pres">
      <dgm:prSet presAssocID="{83035B10-5B03-4E94-B998-54AE7C044928}" presName="desTx" presStyleLbl="node1" presStyleIdx="2" presStyleCnt="5">
        <dgm:presLayoutVars>
          <dgm:bulletEnabled val="1"/>
        </dgm:presLayoutVars>
      </dgm:prSet>
      <dgm:spPr/>
    </dgm:pt>
    <dgm:pt modelId="{D0322BD2-8077-405F-9EC9-F022003A48AB}" type="pres">
      <dgm:prSet presAssocID="{CCAFAB26-9A3D-4842-B88A-B85DA7E92A54}" presName="spV" presStyleCnt="0"/>
      <dgm:spPr/>
    </dgm:pt>
    <dgm:pt modelId="{CA18E8FC-FA63-43A4-99E8-B3F0AA05797A}" type="pres">
      <dgm:prSet presAssocID="{FAB16A03-BE56-456B-A536-11D2B059B184}" presName="linNode" presStyleCnt="0"/>
      <dgm:spPr/>
    </dgm:pt>
    <dgm:pt modelId="{975FEC36-CD0E-4BA1-9445-37B05FFD96CD}" type="pres">
      <dgm:prSet presAssocID="{FAB16A03-BE56-456B-A536-11D2B059B184}" presName="parTx" presStyleLbl="revTx" presStyleIdx="3" presStyleCnt="5">
        <dgm:presLayoutVars>
          <dgm:chMax val="1"/>
          <dgm:bulletEnabled val="1"/>
        </dgm:presLayoutVars>
      </dgm:prSet>
      <dgm:spPr/>
    </dgm:pt>
    <dgm:pt modelId="{719BA57B-B751-40B6-88AD-FF402F20568B}" type="pres">
      <dgm:prSet presAssocID="{FAB16A03-BE56-456B-A536-11D2B059B184}" presName="bracket" presStyleLbl="parChTrans1D1" presStyleIdx="3" presStyleCnt="5"/>
      <dgm:spPr/>
    </dgm:pt>
    <dgm:pt modelId="{9289F2B8-9F22-44F4-AE69-BDC1722E50CB}" type="pres">
      <dgm:prSet presAssocID="{FAB16A03-BE56-456B-A536-11D2B059B184}" presName="spH" presStyleCnt="0"/>
      <dgm:spPr/>
    </dgm:pt>
    <dgm:pt modelId="{F2B5D16A-6048-4E1D-9634-1D2AF0A2F256}" type="pres">
      <dgm:prSet presAssocID="{FAB16A03-BE56-456B-A536-11D2B059B184}" presName="desTx" presStyleLbl="node1" presStyleIdx="3" presStyleCnt="5">
        <dgm:presLayoutVars>
          <dgm:bulletEnabled val="1"/>
        </dgm:presLayoutVars>
      </dgm:prSet>
      <dgm:spPr/>
    </dgm:pt>
    <dgm:pt modelId="{483EAE36-B7B2-46A2-8BA1-36589AAA1D62}" type="pres">
      <dgm:prSet presAssocID="{F52C13CC-48BB-4B43-924B-37454BDA68A7}" presName="spV" presStyleCnt="0"/>
      <dgm:spPr/>
    </dgm:pt>
    <dgm:pt modelId="{02082B38-B0E7-42AB-937A-8F336CBBE0AC}" type="pres">
      <dgm:prSet presAssocID="{409B9CC3-4843-4F1F-8DB8-96CB6DDF3AA2}" presName="linNode" presStyleCnt="0"/>
      <dgm:spPr/>
    </dgm:pt>
    <dgm:pt modelId="{FD528662-2E78-46C5-AFEC-7596999AE27A}" type="pres">
      <dgm:prSet presAssocID="{409B9CC3-4843-4F1F-8DB8-96CB6DDF3AA2}" presName="parTx" presStyleLbl="revTx" presStyleIdx="4" presStyleCnt="5">
        <dgm:presLayoutVars>
          <dgm:chMax val="1"/>
          <dgm:bulletEnabled val="1"/>
        </dgm:presLayoutVars>
      </dgm:prSet>
      <dgm:spPr/>
    </dgm:pt>
    <dgm:pt modelId="{017728F1-FB8F-480D-960E-335CD7ADAB3C}" type="pres">
      <dgm:prSet presAssocID="{409B9CC3-4843-4F1F-8DB8-96CB6DDF3AA2}" presName="bracket" presStyleLbl="parChTrans1D1" presStyleIdx="4" presStyleCnt="5"/>
      <dgm:spPr/>
    </dgm:pt>
    <dgm:pt modelId="{E6DBF0EA-C16A-4AB0-8F5A-26C345274E5E}" type="pres">
      <dgm:prSet presAssocID="{409B9CC3-4843-4F1F-8DB8-96CB6DDF3AA2}" presName="spH" presStyleCnt="0"/>
      <dgm:spPr/>
    </dgm:pt>
    <dgm:pt modelId="{8201724E-AC5F-494D-BB50-B7D7A454D657}" type="pres">
      <dgm:prSet presAssocID="{409B9CC3-4843-4F1F-8DB8-96CB6DDF3AA2}" presName="desTx" presStyleLbl="node1" presStyleIdx="4" presStyleCnt="5">
        <dgm:presLayoutVars>
          <dgm:bulletEnabled val="1"/>
        </dgm:presLayoutVars>
      </dgm:prSet>
      <dgm:spPr/>
    </dgm:pt>
  </dgm:ptLst>
  <dgm:cxnLst>
    <dgm:cxn modelId="{05397C05-3613-4ED9-957F-64F627A094DF}" type="presOf" srcId="{E676A21A-338A-453B-AAD8-AE1E2984352F}" destId="{86E21F88-7726-4B6A-8AA4-50C3FB4AC66D}" srcOrd="0" destOrd="2" presId="urn:diagrams.loki3.com/BracketList"/>
    <dgm:cxn modelId="{B3DD820B-3AA4-4A6C-9F64-C25D87901740}" srcId="{EA313893-4865-4D2A-B411-A9583C447998}" destId="{409B9CC3-4843-4F1F-8DB8-96CB6DDF3AA2}" srcOrd="4" destOrd="0" parTransId="{77CCCA81-853E-493E-9B0C-4E6584C3068A}" sibTransId="{836C109C-9A6E-440E-B4AC-6BC1096CC572}"/>
    <dgm:cxn modelId="{8597440F-C7F1-464F-83C3-E22D6643DA1A}" srcId="{83035B10-5B03-4E94-B998-54AE7C044928}" destId="{205502BB-E218-4F43-94ED-38D373921869}" srcOrd="1" destOrd="0" parTransId="{E43973A5-6F63-4CBC-9CA1-AA1E0C16AAF7}" sibTransId="{09A953C8-FBF8-4924-B96E-D12A550857DE}"/>
    <dgm:cxn modelId="{6DD99C19-56AA-4709-A58E-46408FE3988F}" type="presOf" srcId="{B7ABE164-295C-4643-A9AC-4A52A9ED0489}" destId="{82E9A0E0-8D14-4848-9DD2-59E0CDC0AAFD}" srcOrd="0" destOrd="0" presId="urn:diagrams.loki3.com/BracketList"/>
    <dgm:cxn modelId="{F0748B1E-69F6-4D72-AC7C-1FCD73A7DC1C}" srcId="{EA313893-4865-4D2A-B411-A9583C447998}" destId="{B7ABE164-295C-4643-A9AC-4A52A9ED0489}" srcOrd="1" destOrd="0" parTransId="{D7B9EDA9-31A9-4C9B-BACF-788F74E16796}" sibTransId="{E258CD5B-DCF5-4FA1-918A-96BF68D81660}"/>
    <dgm:cxn modelId="{11E28022-DADB-4978-9EF7-42B3F338CC6C}" type="presOf" srcId="{AE3639C6-8C43-4F97-BE23-F9306E299CF9}" destId="{86E21F88-7726-4B6A-8AA4-50C3FB4AC66D}" srcOrd="0" destOrd="0" presId="urn:diagrams.loki3.com/BracketList"/>
    <dgm:cxn modelId="{0D5E2526-C15C-40F5-B9D1-48E2D92EC504}" type="presOf" srcId="{C435CE00-F12B-4E1E-88D5-230CB3206998}" destId="{9175424E-612A-4B72-89CD-0EFDADCFDD1F}" srcOrd="0" destOrd="0" presId="urn:diagrams.loki3.com/BracketList"/>
    <dgm:cxn modelId="{6621DB28-19D2-4317-A7D4-C1E229BDD2C3}" srcId="{B7ABE164-295C-4643-A9AC-4A52A9ED0489}" destId="{F29C4E01-C09B-438C-9113-B6E9FF5DFD38}" srcOrd="1" destOrd="0" parTransId="{2AE4FD27-8C8C-45AE-955D-C6687931D935}" sibTransId="{04836762-099A-4108-A61E-F6DA35680CF1}"/>
    <dgm:cxn modelId="{DF2F8029-1771-4247-B24D-AF2BCCBCC640}" type="presOf" srcId="{205502BB-E218-4F43-94ED-38D373921869}" destId="{603689CA-F9E4-44EC-B527-50FB539B823D}" srcOrd="0" destOrd="1" presId="urn:diagrams.loki3.com/BracketList"/>
    <dgm:cxn modelId="{6F44A232-4FBE-4A74-8103-CA7CA054FD2C}" type="presOf" srcId="{DAB3F281-7B4F-49EC-8DF2-6797D69BDC56}" destId="{F2B5D16A-6048-4E1D-9634-1D2AF0A2F256}" srcOrd="0" destOrd="0" presId="urn:diagrams.loki3.com/BracketList"/>
    <dgm:cxn modelId="{73CC5835-AA42-457E-A12B-17481BEF9838}" type="presOf" srcId="{2C858D8A-BD5E-4943-AC97-3FD818D142DE}" destId="{9175424E-612A-4B72-89CD-0EFDADCFDD1F}" srcOrd="0" destOrd="2" presId="urn:diagrams.loki3.com/BracketList"/>
    <dgm:cxn modelId="{01514636-B3E4-40B9-BA91-B1B09337B347}" type="presOf" srcId="{F29C4E01-C09B-438C-9113-B6E9FF5DFD38}" destId="{86E21F88-7726-4B6A-8AA4-50C3FB4AC66D}" srcOrd="0" destOrd="1" presId="urn:diagrams.loki3.com/BracketList"/>
    <dgm:cxn modelId="{096FE25D-ED43-48A2-ACA8-20A40F77FC31}" srcId="{83035B10-5B03-4E94-B998-54AE7C044928}" destId="{35F0567E-236D-4971-8C0A-709AAD1BC349}" srcOrd="4" destOrd="0" parTransId="{7F62CFBA-4322-4F9F-BCFE-83C4491AC94C}" sibTransId="{F8351DC9-FCD8-42B5-94E0-1FB511B25936}"/>
    <dgm:cxn modelId="{6DDA035E-790C-4A1F-AE26-24F19A00AF4A}" type="presOf" srcId="{50C37763-24F8-4AA8-A32B-9F9CA6D119D6}" destId="{603689CA-F9E4-44EC-B527-50FB539B823D}" srcOrd="0" destOrd="0" presId="urn:diagrams.loki3.com/BracketList"/>
    <dgm:cxn modelId="{04460660-F378-459A-9A2B-E3E0592F3242}" type="presOf" srcId="{5C0E0F60-874D-4767-AE2F-74FB881F036A}" destId="{86E21F88-7726-4B6A-8AA4-50C3FB4AC66D}" srcOrd="0" destOrd="3" presId="urn:diagrams.loki3.com/BracketList"/>
    <dgm:cxn modelId="{71A2D341-AA26-4666-9932-B4140F5EF1FE}" srcId="{EA313893-4865-4D2A-B411-A9583C447998}" destId="{FAB16A03-BE56-456B-A536-11D2B059B184}" srcOrd="3" destOrd="0" parTransId="{E696F496-5F4D-42CD-9F72-E43FD3C8193B}" sibTransId="{F52C13CC-48BB-4B43-924B-37454BDA68A7}"/>
    <dgm:cxn modelId="{E415D443-6379-4CD8-AB97-3FE6FD0F4592}" type="presOf" srcId="{715ABCDD-7748-47FB-9152-0DE37D243758}" destId="{F2B5D16A-6048-4E1D-9634-1D2AF0A2F256}" srcOrd="0" destOrd="1" presId="urn:diagrams.loki3.com/BracketList"/>
    <dgm:cxn modelId="{FC23BA64-5B04-4EF8-9326-D5B528E0ACB8}" srcId="{B7ABE164-295C-4643-A9AC-4A52A9ED0489}" destId="{AE3639C6-8C43-4F97-BE23-F9306E299CF9}" srcOrd="0" destOrd="0" parTransId="{1CDD6596-67E1-4C59-93B1-01CBD19A6B8E}" sibTransId="{B586966D-EDF9-4827-9CA3-63AB3D2E71A7}"/>
    <dgm:cxn modelId="{1388CB44-D3BD-4172-A856-4508ADCD1F7B}" srcId="{AE188517-6F02-4DC7-9EA1-785FA319F063}" destId="{2C858D8A-BD5E-4943-AC97-3FD818D142DE}" srcOrd="2" destOrd="0" parTransId="{7AF921C9-184C-4D38-ADA9-B898BB7C86C3}" sibTransId="{FCFEDC75-2A47-4FA0-A695-73D0EBC2EB13}"/>
    <dgm:cxn modelId="{34C39845-C590-493A-877C-951628E8E8F0}" type="presOf" srcId="{83035B10-5B03-4E94-B998-54AE7C044928}" destId="{06464D07-8B60-462A-8EC4-545BAA8C97B1}" srcOrd="0" destOrd="0" presId="urn:diagrams.loki3.com/BracketList"/>
    <dgm:cxn modelId="{726A266A-96C5-42ED-93FB-3116EF24E56C}" type="presOf" srcId="{FAB16A03-BE56-456B-A536-11D2B059B184}" destId="{975FEC36-CD0E-4BA1-9445-37B05FFD96CD}" srcOrd="0" destOrd="0" presId="urn:diagrams.loki3.com/BracketList"/>
    <dgm:cxn modelId="{90332A73-B2D0-48BB-8BEC-2F446E08968F}" srcId="{B7ABE164-295C-4643-A9AC-4A52A9ED0489}" destId="{5C0E0F60-874D-4767-AE2F-74FB881F036A}" srcOrd="3" destOrd="0" parTransId="{F7E90F27-6C0A-42E0-AF46-1B02D03EFEE8}" sibTransId="{4382FA18-74BA-4683-8DEF-EA290B0298B3}"/>
    <dgm:cxn modelId="{A1274A7F-CF88-49BE-AD7B-B72D81B5E439}" type="presOf" srcId="{35F0567E-236D-4971-8C0A-709AAD1BC349}" destId="{603689CA-F9E4-44EC-B527-50FB539B823D}" srcOrd="0" destOrd="4" presId="urn:diagrams.loki3.com/BracketList"/>
    <dgm:cxn modelId="{1B885F82-B84C-4695-AECA-80418A5B7E71}" type="presOf" srcId="{EA313893-4865-4D2A-B411-A9583C447998}" destId="{2B91DE99-FB3D-40B9-9827-F76B61DF0C13}" srcOrd="0" destOrd="0" presId="urn:diagrams.loki3.com/BracketList"/>
    <dgm:cxn modelId="{F94D4C84-D729-4065-B367-BAFC045EF498}" srcId="{FAB16A03-BE56-456B-A536-11D2B059B184}" destId="{DAB3F281-7B4F-49EC-8DF2-6797D69BDC56}" srcOrd="0" destOrd="0" parTransId="{6F984231-54E7-4CD8-B215-1F4C16DFC2F6}" sibTransId="{C69C4E7A-EC62-4329-8F2E-1F4E0F7537C2}"/>
    <dgm:cxn modelId="{EDADB58C-AA26-476F-93FF-0704938DA538}" srcId="{83035B10-5B03-4E94-B998-54AE7C044928}" destId="{F2465E65-C3E0-423D-B60A-CBBB12166DD6}" srcOrd="5" destOrd="0" parTransId="{D8845806-1D9D-4617-BBFA-FEA4939FF747}" sibTransId="{D6A1219B-E8CC-45FE-9E0F-99D20A856F7B}"/>
    <dgm:cxn modelId="{0DFFAD90-2F9A-46A3-89E6-68A064766737}" srcId="{FAB16A03-BE56-456B-A536-11D2B059B184}" destId="{715ABCDD-7748-47FB-9152-0DE37D243758}" srcOrd="1" destOrd="0" parTransId="{A4CDED56-308B-497B-BDAA-89BF5C12FE1C}" sibTransId="{60C13AFB-01B2-443D-B8DC-431B4AE659EC}"/>
    <dgm:cxn modelId="{2693BB9E-F2CD-4F85-AA3F-0D8505E9CD15}" srcId="{B7ABE164-295C-4643-A9AC-4A52A9ED0489}" destId="{E676A21A-338A-453B-AAD8-AE1E2984352F}" srcOrd="2" destOrd="0" parTransId="{5E57A9C1-04A6-49D4-AC5A-3AAB86452FC4}" sibTransId="{5A93F642-2A8F-4AA8-91EA-8C5E73BCE0E6}"/>
    <dgm:cxn modelId="{24E599A1-6729-4099-9255-88D181B968CF}" srcId="{EA313893-4865-4D2A-B411-A9583C447998}" destId="{AE188517-6F02-4DC7-9EA1-785FA319F063}" srcOrd="0" destOrd="0" parTransId="{74848A57-88CA-4171-BA55-469D8EB40C4E}" sibTransId="{568BD935-8EC2-4B1C-BF6A-A8560483E10B}"/>
    <dgm:cxn modelId="{3F672BA3-6B08-4E41-B0B1-EE48C70A6F7D}" type="presOf" srcId="{E0ED33B9-E057-48E4-9E71-165921651D87}" destId="{9175424E-612A-4B72-89CD-0EFDADCFDD1F}" srcOrd="0" destOrd="1" presId="urn:diagrams.loki3.com/BracketList"/>
    <dgm:cxn modelId="{601D92B6-4F88-4704-8384-4B4737DC3EC7}" type="presOf" srcId="{F2465E65-C3E0-423D-B60A-CBBB12166DD6}" destId="{603689CA-F9E4-44EC-B527-50FB539B823D}" srcOrd="0" destOrd="5" presId="urn:diagrams.loki3.com/BracketList"/>
    <dgm:cxn modelId="{0376D2BA-EE8B-4769-BC24-CC367BEE684B}" srcId="{83035B10-5B03-4E94-B998-54AE7C044928}" destId="{32CACD8F-92CC-4EB0-82A5-ED325E9C0DCF}" srcOrd="2" destOrd="0" parTransId="{A21F767D-FDA7-4106-99A9-F43109D327CE}" sibTransId="{D9DF8C18-8AD5-4792-BADC-2960152A17B4}"/>
    <dgm:cxn modelId="{147B58C2-DB15-4ED7-BAAA-B08374A5C799}" srcId="{83035B10-5B03-4E94-B998-54AE7C044928}" destId="{50C37763-24F8-4AA8-A32B-9F9CA6D119D6}" srcOrd="0" destOrd="0" parTransId="{F0D5E2E7-679F-4720-9577-5CD05DCDE746}" sibTransId="{49958AA6-4ED7-42C4-90F9-E8289337C9E3}"/>
    <dgm:cxn modelId="{F5977DCA-FCBA-4F37-ADC2-A8184D8E3430}" srcId="{AE188517-6F02-4DC7-9EA1-785FA319F063}" destId="{E0ED33B9-E057-48E4-9E71-165921651D87}" srcOrd="1" destOrd="0" parTransId="{8F5638B8-B583-4EA8-8527-E5F16E143838}" sibTransId="{51F416F3-006F-4031-AE82-2898447A66EE}"/>
    <dgm:cxn modelId="{079F09CF-DCE9-434C-8F2E-1D1CEF9AE618}" srcId="{EA313893-4865-4D2A-B411-A9583C447998}" destId="{83035B10-5B03-4E94-B998-54AE7C044928}" srcOrd="2" destOrd="0" parTransId="{29EAADE1-28CA-4B2F-9D08-E28BE3C336C9}" sibTransId="{CCAFAB26-9A3D-4842-B88A-B85DA7E92A54}"/>
    <dgm:cxn modelId="{B49A0BCF-26F9-4C92-9C5F-6F0EBA685DDD}" srcId="{409B9CC3-4843-4F1F-8DB8-96CB6DDF3AA2}" destId="{8C2B2478-3DF9-4134-955A-49E9307C40B0}" srcOrd="0" destOrd="0" parTransId="{5B180C60-8273-4432-91C5-E4FBCD533558}" sibTransId="{A7058E5A-5C03-4574-8AB8-5DCA8E545176}"/>
    <dgm:cxn modelId="{8C5358D7-12B8-4F5D-B86E-CCC731DF2ED5}" type="presOf" srcId="{409B9CC3-4843-4F1F-8DB8-96CB6DDF3AA2}" destId="{FD528662-2E78-46C5-AFEC-7596999AE27A}" srcOrd="0" destOrd="0" presId="urn:diagrams.loki3.com/BracketList"/>
    <dgm:cxn modelId="{D55887DD-0AA0-4CF4-B6DC-656DD41FC027}" type="presOf" srcId="{BDACD0F7-6180-4057-9453-3688A341F990}" destId="{603689CA-F9E4-44EC-B527-50FB539B823D}" srcOrd="0" destOrd="3" presId="urn:diagrams.loki3.com/BracketList"/>
    <dgm:cxn modelId="{67EF5EE5-3804-4D77-A770-4862443CBA60}" type="presOf" srcId="{8C2B2478-3DF9-4134-955A-49E9307C40B0}" destId="{8201724E-AC5F-494D-BB50-B7D7A454D657}" srcOrd="0" destOrd="0" presId="urn:diagrams.loki3.com/BracketList"/>
    <dgm:cxn modelId="{1CD85CE6-891A-4559-8C6A-B2B8D10777A3}" srcId="{AE188517-6F02-4DC7-9EA1-785FA319F063}" destId="{C435CE00-F12B-4E1E-88D5-230CB3206998}" srcOrd="0" destOrd="0" parTransId="{F9EB0DCC-9309-46BE-A5F1-946925EF213F}" sibTransId="{0CEF2004-E424-4306-81CF-77EC267D4144}"/>
    <dgm:cxn modelId="{EE0BA7E7-C37C-49A0-A211-E21D312230C5}" type="presOf" srcId="{AE188517-6F02-4DC7-9EA1-785FA319F063}" destId="{C8FB2B8E-8EB9-462C-A3BE-B343DF2940CF}" srcOrd="0" destOrd="0" presId="urn:diagrams.loki3.com/BracketList"/>
    <dgm:cxn modelId="{CBA447E9-10A8-4CB5-B5CE-0C5A8673E48E}" srcId="{83035B10-5B03-4E94-B998-54AE7C044928}" destId="{BDACD0F7-6180-4057-9453-3688A341F990}" srcOrd="3" destOrd="0" parTransId="{E4F3B442-D426-4A43-9F5D-27BAB10F10CE}" sibTransId="{08AD188E-871E-4AED-AB11-9BCCFB042448}"/>
    <dgm:cxn modelId="{9272B7FC-378B-4B83-9588-83966691943A}" type="presOf" srcId="{32CACD8F-92CC-4EB0-82A5-ED325E9C0DCF}" destId="{603689CA-F9E4-44EC-B527-50FB539B823D}" srcOrd="0" destOrd="2" presId="urn:diagrams.loki3.com/BracketList"/>
    <dgm:cxn modelId="{45DEC4BE-09CD-4236-B2DE-3491DD1CDAE7}" type="presParOf" srcId="{2B91DE99-FB3D-40B9-9827-F76B61DF0C13}" destId="{4567989C-4FE6-49AC-A2A7-D9284F6FD9E9}" srcOrd="0" destOrd="0" presId="urn:diagrams.loki3.com/BracketList"/>
    <dgm:cxn modelId="{FD53A306-1A94-4B70-8728-F90BD3C59D61}" type="presParOf" srcId="{4567989C-4FE6-49AC-A2A7-D9284F6FD9E9}" destId="{C8FB2B8E-8EB9-462C-A3BE-B343DF2940CF}" srcOrd="0" destOrd="0" presId="urn:diagrams.loki3.com/BracketList"/>
    <dgm:cxn modelId="{DB2714B7-0F22-42C4-B30D-FB52670835AA}" type="presParOf" srcId="{4567989C-4FE6-49AC-A2A7-D9284F6FD9E9}" destId="{08EC183C-AED6-4FF7-A9DF-6208AC571922}" srcOrd="1" destOrd="0" presId="urn:diagrams.loki3.com/BracketList"/>
    <dgm:cxn modelId="{BE0DD489-1719-4BAA-A118-A81EF249BE41}" type="presParOf" srcId="{4567989C-4FE6-49AC-A2A7-D9284F6FD9E9}" destId="{4F55B3C6-EC7F-488D-AAAC-8A7393E4380F}" srcOrd="2" destOrd="0" presId="urn:diagrams.loki3.com/BracketList"/>
    <dgm:cxn modelId="{3715B69E-396E-4A09-907F-7AB76460B7BE}" type="presParOf" srcId="{4567989C-4FE6-49AC-A2A7-D9284F6FD9E9}" destId="{9175424E-612A-4B72-89CD-0EFDADCFDD1F}" srcOrd="3" destOrd="0" presId="urn:diagrams.loki3.com/BracketList"/>
    <dgm:cxn modelId="{D3EA685A-CBFF-482A-95E7-F39337376F85}" type="presParOf" srcId="{2B91DE99-FB3D-40B9-9827-F76B61DF0C13}" destId="{CEC2B1A3-1726-4A39-94A3-4804FFB8C3F0}" srcOrd="1" destOrd="0" presId="urn:diagrams.loki3.com/BracketList"/>
    <dgm:cxn modelId="{722FE64F-F142-43FC-9BFD-D11B04EE4905}" type="presParOf" srcId="{2B91DE99-FB3D-40B9-9827-F76B61DF0C13}" destId="{19932F73-1CAF-4C59-8BFA-57C0FED3FFE6}" srcOrd="2" destOrd="0" presId="urn:diagrams.loki3.com/BracketList"/>
    <dgm:cxn modelId="{24E1145C-C9D5-484C-A782-5C016771A2F8}" type="presParOf" srcId="{19932F73-1CAF-4C59-8BFA-57C0FED3FFE6}" destId="{82E9A0E0-8D14-4848-9DD2-59E0CDC0AAFD}" srcOrd="0" destOrd="0" presId="urn:diagrams.loki3.com/BracketList"/>
    <dgm:cxn modelId="{33A40846-E684-4F8E-8F19-55F34A825D1B}" type="presParOf" srcId="{19932F73-1CAF-4C59-8BFA-57C0FED3FFE6}" destId="{BC4DC184-0FC8-4B22-8B26-0EC609A78835}" srcOrd="1" destOrd="0" presId="urn:diagrams.loki3.com/BracketList"/>
    <dgm:cxn modelId="{32C857B2-BCAD-4BDF-8E18-657DE9A8B6D2}" type="presParOf" srcId="{19932F73-1CAF-4C59-8BFA-57C0FED3FFE6}" destId="{FBA873B3-9422-4F35-9FBE-7724920B939D}" srcOrd="2" destOrd="0" presId="urn:diagrams.loki3.com/BracketList"/>
    <dgm:cxn modelId="{B5EB4D19-6502-48CC-A07C-BA044A822343}" type="presParOf" srcId="{19932F73-1CAF-4C59-8BFA-57C0FED3FFE6}" destId="{86E21F88-7726-4B6A-8AA4-50C3FB4AC66D}" srcOrd="3" destOrd="0" presId="urn:diagrams.loki3.com/BracketList"/>
    <dgm:cxn modelId="{C9B43430-FECE-4804-BA5F-058620F5DB74}" type="presParOf" srcId="{2B91DE99-FB3D-40B9-9827-F76B61DF0C13}" destId="{2A20A6C4-9D7F-459B-A86F-22BDE260726C}" srcOrd="3" destOrd="0" presId="urn:diagrams.loki3.com/BracketList"/>
    <dgm:cxn modelId="{7CD42F52-4700-4288-AC7A-FA575930E4AD}" type="presParOf" srcId="{2B91DE99-FB3D-40B9-9827-F76B61DF0C13}" destId="{9B42504F-709C-4C72-B940-6AE7E3D80974}" srcOrd="4" destOrd="0" presId="urn:diagrams.loki3.com/BracketList"/>
    <dgm:cxn modelId="{5DFF5123-21BE-430A-9181-DE44A64222A3}" type="presParOf" srcId="{9B42504F-709C-4C72-B940-6AE7E3D80974}" destId="{06464D07-8B60-462A-8EC4-545BAA8C97B1}" srcOrd="0" destOrd="0" presId="urn:diagrams.loki3.com/BracketList"/>
    <dgm:cxn modelId="{6EF4960F-7F29-4FB3-91CA-8D9F2F169435}" type="presParOf" srcId="{9B42504F-709C-4C72-B940-6AE7E3D80974}" destId="{756D71B1-CFF2-4550-9E9D-D836CC5523C0}" srcOrd="1" destOrd="0" presId="urn:diagrams.loki3.com/BracketList"/>
    <dgm:cxn modelId="{0FF8A310-2F33-4725-9EE0-1C5C39DF8708}" type="presParOf" srcId="{9B42504F-709C-4C72-B940-6AE7E3D80974}" destId="{600B3877-632C-4D99-BBA2-F4B87710B1A3}" srcOrd="2" destOrd="0" presId="urn:diagrams.loki3.com/BracketList"/>
    <dgm:cxn modelId="{C628FE04-D58F-4DEA-B36E-3F6FCBBC3126}" type="presParOf" srcId="{9B42504F-709C-4C72-B940-6AE7E3D80974}" destId="{603689CA-F9E4-44EC-B527-50FB539B823D}" srcOrd="3" destOrd="0" presId="urn:diagrams.loki3.com/BracketList"/>
    <dgm:cxn modelId="{C23D5235-829D-4F37-A987-E320BBC5F059}" type="presParOf" srcId="{2B91DE99-FB3D-40B9-9827-F76B61DF0C13}" destId="{D0322BD2-8077-405F-9EC9-F022003A48AB}" srcOrd="5" destOrd="0" presId="urn:diagrams.loki3.com/BracketList"/>
    <dgm:cxn modelId="{ADF43005-E894-42AC-AF31-FEE0C135C087}" type="presParOf" srcId="{2B91DE99-FB3D-40B9-9827-F76B61DF0C13}" destId="{CA18E8FC-FA63-43A4-99E8-B3F0AA05797A}" srcOrd="6" destOrd="0" presId="urn:diagrams.loki3.com/BracketList"/>
    <dgm:cxn modelId="{0351F6C6-7124-448D-A372-912F17B4A9AE}" type="presParOf" srcId="{CA18E8FC-FA63-43A4-99E8-B3F0AA05797A}" destId="{975FEC36-CD0E-4BA1-9445-37B05FFD96CD}" srcOrd="0" destOrd="0" presId="urn:diagrams.loki3.com/BracketList"/>
    <dgm:cxn modelId="{B80B2DAA-0068-4D49-A88E-2F3E1DC9F787}" type="presParOf" srcId="{CA18E8FC-FA63-43A4-99E8-B3F0AA05797A}" destId="{719BA57B-B751-40B6-88AD-FF402F20568B}" srcOrd="1" destOrd="0" presId="urn:diagrams.loki3.com/BracketList"/>
    <dgm:cxn modelId="{B305F177-A3AA-4EB8-AC7E-2D941920BF0B}" type="presParOf" srcId="{CA18E8FC-FA63-43A4-99E8-B3F0AA05797A}" destId="{9289F2B8-9F22-44F4-AE69-BDC1722E50CB}" srcOrd="2" destOrd="0" presId="urn:diagrams.loki3.com/BracketList"/>
    <dgm:cxn modelId="{6C5B9AE6-9B23-49DA-BE8F-F26CB1D3939E}" type="presParOf" srcId="{CA18E8FC-FA63-43A4-99E8-B3F0AA05797A}" destId="{F2B5D16A-6048-4E1D-9634-1D2AF0A2F256}" srcOrd="3" destOrd="0" presId="urn:diagrams.loki3.com/BracketList"/>
    <dgm:cxn modelId="{6948F0C7-BCD3-4FC1-A6C4-727F9F085F2B}" type="presParOf" srcId="{2B91DE99-FB3D-40B9-9827-F76B61DF0C13}" destId="{483EAE36-B7B2-46A2-8BA1-36589AAA1D62}" srcOrd="7" destOrd="0" presId="urn:diagrams.loki3.com/BracketList"/>
    <dgm:cxn modelId="{22F2A3C6-6F61-40DD-BA88-E0D632612853}" type="presParOf" srcId="{2B91DE99-FB3D-40B9-9827-F76B61DF0C13}" destId="{02082B38-B0E7-42AB-937A-8F336CBBE0AC}" srcOrd="8" destOrd="0" presId="urn:diagrams.loki3.com/BracketList"/>
    <dgm:cxn modelId="{21C0474B-6F24-4D28-8BD2-593FCB37B8B8}" type="presParOf" srcId="{02082B38-B0E7-42AB-937A-8F336CBBE0AC}" destId="{FD528662-2E78-46C5-AFEC-7596999AE27A}" srcOrd="0" destOrd="0" presId="urn:diagrams.loki3.com/BracketList"/>
    <dgm:cxn modelId="{F1E700AF-31D8-49BD-9968-03D649EAB1DA}" type="presParOf" srcId="{02082B38-B0E7-42AB-937A-8F336CBBE0AC}" destId="{017728F1-FB8F-480D-960E-335CD7ADAB3C}" srcOrd="1" destOrd="0" presId="urn:diagrams.loki3.com/BracketList"/>
    <dgm:cxn modelId="{98048B2A-6F7C-4445-8D74-BDFF0AAA4401}" type="presParOf" srcId="{02082B38-B0E7-42AB-937A-8F336CBBE0AC}" destId="{E6DBF0EA-C16A-4AB0-8F5A-26C345274E5E}" srcOrd="2" destOrd="0" presId="urn:diagrams.loki3.com/BracketList"/>
    <dgm:cxn modelId="{0671BCB3-0934-4472-8C41-37DD429A6287}" type="presParOf" srcId="{02082B38-B0E7-42AB-937A-8F336CBBE0AC}" destId="{8201724E-AC5F-494D-BB50-B7D7A454D657}" srcOrd="3" destOrd="0" presId="urn:diagrams.loki3.com/Bracket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F86B76B-4D25-48D0-9D7B-39A830F7D6BC}" type="doc">
      <dgm:prSet loTypeId="urn:microsoft.com/office/officeart/2005/8/layout/bList2" loCatId="list" qsTypeId="urn:microsoft.com/office/officeart/2005/8/quickstyle/simple1" qsCatId="simple" csTypeId="urn:microsoft.com/office/officeart/2005/8/colors/accent1_1" csCatId="accent1" phldr="1"/>
      <dgm:spPr/>
    </dgm:pt>
    <dgm:pt modelId="{FD07E91C-7046-43AA-B707-9B569F93A4ED}">
      <dgm:prSet phldrT="[Text]" custT="1"/>
      <dgm:spPr/>
      <dgm:t>
        <a:bodyPr/>
        <a:lstStyle/>
        <a:p>
          <a:r>
            <a:rPr lang="en-US" sz="2200" b="0"/>
            <a:t>Deployment</a:t>
          </a:r>
        </a:p>
      </dgm:t>
    </dgm:pt>
    <dgm:pt modelId="{259B1B7D-FCFD-4A90-946C-6BDA3837307F}" type="parTrans" cxnId="{06A1BA16-A715-4CF5-9482-F7C9CA81076D}">
      <dgm:prSet/>
      <dgm:spPr/>
      <dgm:t>
        <a:bodyPr/>
        <a:lstStyle/>
        <a:p>
          <a:endParaRPr lang="en-US"/>
        </a:p>
      </dgm:t>
    </dgm:pt>
    <dgm:pt modelId="{E412A020-3511-4A7A-8663-0AFBEDD8CBD9}" type="sibTrans" cxnId="{06A1BA16-A715-4CF5-9482-F7C9CA81076D}">
      <dgm:prSet/>
      <dgm:spPr/>
      <dgm:t>
        <a:bodyPr/>
        <a:lstStyle/>
        <a:p>
          <a:endParaRPr lang="en-US"/>
        </a:p>
      </dgm:t>
    </dgm:pt>
    <dgm:pt modelId="{BB06A51A-E5C3-4815-9A8A-26A9C315F2C9}">
      <dgm:prSet phldrT="[Text]" custT="1"/>
      <dgm:spPr/>
      <dgm:t>
        <a:bodyPr/>
        <a:lstStyle/>
        <a:p>
          <a:r>
            <a:rPr lang="en-US" sz="2400" b="0"/>
            <a:t>Tooling</a:t>
          </a:r>
          <a:r>
            <a:rPr lang="en-US" sz="1800" b="0"/>
            <a:t> </a:t>
          </a:r>
        </a:p>
      </dgm:t>
    </dgm:pt>
    <dgm:pt modelId="{3B1A6EF0-EDC6-4F66-8B33-1341E176D8C1}" type="parTrans" cxnId="{61A15875-801D-4922-B416-70F4FFAD4EA5}">
      <dgm:prSet/>
      <dgm:spPr/>
      <dgm:t>
        <a:bodyPr/>
        <a:lstStyle/>
        <a:p>
          <a:endParaRPr lang="en-US"/>
        </a:p>
      </dgm:t>
    </dgm:pt>
    <dgm:pt modelId="{9F92ED19-1724-43E6-95B0-EF6C9BED8AE0}" type="sibTrans" cxnId="{61A15875-801D-4922-B416-70F4FFAD4EA5}">
      <dgm:prSet/>
      <dgm:spPr/>
      <dgm:t>
        <a:bodyPr/>
        <a:lstStyle/>
        <a:p>
          <a:endParaRPr lang="en-US"/>
        </a:p>
      </dgm:t>
    </dgm:pt>
    <dgm:pt modelId="{ADFEDC73-2B2E-43C0-AD58-725D1DCF174E}">
      <dgm:prSet phldrT="[Text]" custT="1"/>
      <dgm:spPr/>
      <dgm:t>
        <a:bodyPr/>
        <a:lstStyle/>
        <a:p>
          <a:r>
            <a:rPr lang="en-US" sz="2000" b="0"/>
            <a:t>Facilities and Regions</a:t>
          </a:r>
        </a:p>
      </dgm:t>
    </dgm:pt>
    <dgm:pt modelId="{49E9D818-2678-4347-B551-422D01E8C3E3}" type="parTrans" cxnId="{6CB8F1F9-9E69-4E00-B8C0-9A547B0570E1}">
      <dgm:prSet/>
      <dgm:spPr/>
      <dgm:t>
        <a:bodyPr/>
        <a:lstStyle/>
        <a:p>
          <a:endParaRPr lang="en-US"/>
        </a:p>
      </dgm:t>
    </dgm:pt>
    <dgm:pt modelId="{6A8ADEC0-2A0D-4067-9DA1-C9A0DDF26CEA}" type="sibTrans" cxnId="{6CB8F1F9-9E69-4E00-B8C0-9A547B0570E1}">
      <dgm:prSet/>
      <dgm:spPr/>
      <dgm:t>
        <a:bodyPr/>
        <a:lstStyle/>
        <a:p>
          <a:endParaRPr lang="en-US"/>
        </a:p>
      </dgm:t>
    </dgm:pt>
    <dgm:pt modelId="{839741EB-AF70-4F04-8CE1-CB6A354BDA2D}">
      <dgm:prSet phldrT="[Text]" custT="1"/>
      <dgm:spPr/>
      <dgm:t>
        <a:bodyPr/>
        <a:lstStyle/>
        <a:p>
          <a:r>
            <a:rPr lang="en-US" sz="2000" b="0"/>
            <a:t>Resource Grouping</a:t>
          </a:r>
        </a:p>
      </dgm:t>
    </dgm:pt>
    <dgm:pt modelId="{01DE0FEF-9F58-4FED-835A-FCF288F7D0C3}" type="parTrans" cxnId="{EC0D32F2-F017-4128-A51A-1F706151257D}">
      <dgm:prSet/>
      <dgm:spPr/>
      <dgm:t>
        <a:bodyPr/>
        <a:lstStyle/>
        <a:p>
          <a:endParaRPr lang="en-US"/>
        </a:p>
      </dgm:t>
    </dgm:pt>
    <dgm:pt modelId="{D6544E59-53C7-4362-82D3-269E2EFD0C4B}" type="sibTrans" cxnId="{EC0D32F2-F017-4128-A51A-1F706151257D}">
      <dgm:prSet/>
      <dgm:spPr/>
      <dgm:t>
        <a:bodyPr/>
        <a:lstStyle/>
        <a:p>
          <a:endParaRPr lang="en-US"/>
        </a:p>
      </dgm:t>
    </dgm:pt>
    <dgm:pt modelId="{7D7BEADE-5062-48DE-94DE-BDA19850E310}">
      <dgm:prSet phldrT="[Text]" custT="1"/>
      <dgm:spPr/>
      <dgm:t>
        <a:bodyPr/>
        <a:lstStyle/>
        <a:p>
          <a:r>
            <a:rPr lang="en-US" sz="2400"/>
            <a:t>Safety</a:t>
          </a:r>
          <a:endParaRPr lang="en-US" sz="1600"/>
        </a:p>
      </dgm:t>
    </dgm:pt>
    <dgm:pt modelId="{B0775E2E-0E0A-416F-990E-D6226B6F5F79}" type="parTrans" cxnId="{48899838-E1AB-49ED-BA6B-A42210AFE78E}">
      <dgm:prSet/>
      <dgm:spPr/>
      <dgm:t>
        <a:bodyPr/>
        <a:lstStyle/>
        <a:p>
          <a:endParaRPr lang="en-US"/>
        </a:p>
      </dgm:t>
    </dgm:pt>
    <dgm:pt modelId="{3AEB83EA-4798-41AA-9117-F3038C37D71B}" type="sibTrans" cxnId="{48899838-E1AB-49ED-BA6B-A42210AFE78E}">
      <dgm:prSet/>
      <dgm:spPr/>
      <dgm:t>
        <a:bodyPr/>
        <a:lstStyle/>
        <a:p>
          <a:endParaRPr lang="en-US"/>
        </a:p>
      </dgm:t>
    </dgm:pt>
    <dgm:pt modelId="{CA1FB632-7D23-4C74-8661-3F621065FC5B}">
      <dgm:prSet phldrT="[Text]" custT="1"/>
      <dgm:spPr/>
      <dgm:t>
        <a:bodyPr/>
        <a:lstStyle/>
        <a:p>
          <a:r>
            <a:rPr lang="en-US" sz="2000"/>
            <a:t>Auditing and Reporting</a:t>
          </a:r>
        </a:p>
      </dgm:t>
    </dgm:pt>
    <dgm:pt modelId="{70B2F1C5-916C-44CA-90E1-7FEB2BAB3949}" type="parTrans" cxnId="{C33BDC2A-EC9B-4FE8-9B7A-01D07FC85B94}">
      <dgm:prSet/>
      <dgm:spPr/>
      <dgm:t>
        <a:bodyPr/>
        <a:lstStyle/>
        <a:p>
          <a:endParaRPr lang="en-US"/>
        </a:p>
      </dgm:t>
    </dgm:pt>
    <dgm:pt modelId="{E72DA594-5EF6-49EF-B7A8-761A72DFC525}" type="sibTrans" cxnId="{C33BDC2A-EC9B-4FE8-9B7A-01D07FC85B94}">
      <dgm:prSet/>
      <dgm:spPr/>
      <dgm:t>
        <a:bodyPr/>
        <a:lstStyle/>
        <a:p>
          <a:endParaRPr lang="en-US"/>
        </a:p>
      </dgm:t>
    </dgm:pt>
    <dgm:pt modelId="{1721E8E1-C089-4FFE-BBEE-283977BBB4E7}">
      <dgm:prSet phldrT="[Text]" custT="1"/>
      <dgm:spPr/>
      <dgm:t>
        <a:bodyPr/>
        <a:lstStyle/>
        <a:p>
          <a:r>
            <a:rPr lang="en-US" sz="1800"/>
            <a:t>Troubleshooting</a:t>
          </a:r>
        </a:p>
      </dgm:t>
    </dgm:pt>
    <dgm:pt modelId="{E8DDFD25-30B0-4F9A-9E7A-77729F0393E6}" type="parTrans" cxnId="{C28C3509-00A2-4FE5-AE23-B4E65A97FC62}">
      <dgm:prSet/>
      <dgm:spPr/>
      <dgm:t>
        <a:bodyPr/>
        <a:lstStyle/>
        <a:p>
          <a:endParaRPr lang="en-US"/>
        </a:p>
      </dgm:t>
    </dgm:pt>
    <dgm:pt modelId="{BBE17935-87EF-4663-BB5D-FF67800B3EDD}" type="sibTrans" cxnId="{C28C3509-00A2-4FE5-AE23-B4E65A97FC62}">
      <dgm:prSet/>
      <dgm:spPr/>
      <dgm:t>
        <a:bodyPr/>
        <a:lstStyle/>
        <a:p>
          <a:endParaRPr lang="en-US"/>
        </a:p>
      </dgm:t>
    </dgm:pt>
    <dgm:pt modelId="{5A40D569-A2CA-4DC5-8096-EB57FC79964E}">
      <dgm:prSet phldrT="[Text]"/>
      <dgm:spPr/>
      <dgm:t>
        <a:bodyPr/>
        <a:lstStyle/>
        <a:p>
          <a:r>
            <a:rPr lang="en-US"/>
            <a:t>Service creation and setup</a:t>
          </a:r>
        </a:p>
      </dgm:t>
    </dgm:pt>
    <dgm:pt modelId="{148A1BAE-D94C-4F65-8937-B26F380FCE9C}" type="parTrans" cxnId="{24F3CD28-0D20-49AC-BCD1-8FC6900ACB49}">
      <dgm:prSet/>
      <dgm:spPr/>
      <dgm:t>
        <a:bodyPr/>
        <a:lstStyle/>
        <a:p>
          <a:endParaRPr lang="en-US"/>
        </a:p>
      </dgm:t>
    </dgm:pt>
    <dgm:pt modelId="{27A97A85-62CE-4DC3-92D4-63A5935C3A59}" type="sibTrans" cxnId="{24F3CD28-0D20-49AC-BCD1-8FC6900ACB49}">
      <dgm:prSet/>
      <dgm:spPr/>
      <dgm:t>
        <a:bodyPr/>
        <a:lstStyle/>
        <a:p>
          <a:endParaRPr lang="en-US"/>
        </a:p>
      </dgm:t>
    </dgm:pt>
    <dgm:pt modelId="{3C0E2922-E9B9-40C8-A811-8CEEE3303084}">
      <dgm:prSet phldrT="[Text]"/>
      <dgm:spPr/>
      <dgm:t>
        <a:bodyPr/>
        <a:lstStyle/>
        <a:p>
          <a:r>
            <a:rPr lang="en-US" b="1" dirty="0"/>
            <a:t>Security</a:t>
          </a:r>
        </a:p>
      </dgm:t>
    </dgm:pt>
    <dgm:pt modelId="{660AA7A1-3C51-4092-9406-183C6A636C90}" type="parTrans" cxnId="{8FB0A48B-5D26-4FDD-BC7E-6E12DCD81551}">
      <dgm:prSet/>
      <dgm:spPr/>
      <dgm:t>
        <a:bodyPr/>
        <a:lstStyle/>
        <a:p>
          <a:endParaRPr lang="en-US"/>
        </a:p>
      </dgm:t>
    </dgm:pt>
    <dgm:pt modelId="{A8915ADB-DF8A-4F42-A3DC-E28A17AECE58}" type="sibTrans" cxnId="{8FB0A48B-5D26-4FDD-BC7E-6E12DCD81551}">
      <dgm:prSet/>
      <dgm:spPr/>
      <dgm:t>
        <a:bodyPr/>
        <a:lstStyle/>
        <a:p>
          <a:endParaRPr lang="en-US"/>
        </a:p>
      </dgm:t>
    </dgm:pt>
    <dgm:pt modelId="{C70DC36B-8303-4652-8BF1-0D84A29FCFED}">
      <dgm:prSet phldrT="[Text]"/>
      <dgm:spPr/>
      <dgm:t>
        <a:bodyPr/>
        <a:lstStyle/>
        <a:p>
          <a:r>
            <a:rPr lang="en-US"/>
            <a:t>Cost management</a:t>
          </a:r>
        </a:p>
      </dgm:t>
    </dgm:pt>
    <dgm:pt modelId="{9C13C528-66CB-44F5-B93C-45BE5455BA2C}" type="parTrans" cxnId="{A49DC3F5-4B22-41D8-8A11-8D4ED29FC965}">
      <dgm:prSet/>
      <dgm:spPr/>
      <dgm:t>
        <a:bodyPr/>
        <a:lstStyle/>
        <a:p>
          <a:endParaRPr lang="en-US"/>
        </a:p>
      </dgm:t>
    </dgm:pt>
    <dgm:pt modelId="{F2A89874-3374-45FA-B8DF-6F716C7C2BAA}" type="sibTrans" cxnId="{A49DC3F5-4B22-41D8-8A11-8D4ED29FC965}">
      <dgm:prSet/>
      <dgm:spPr/>
      <dgm:t>
        <a:bodyPr/>
        <a:lstStyle/>
        <a:p>
          <a:endParaRPr lang="en-US"/>
        </a:p>
      </dgm:t>
    </dgm:pt>
    <dgm:pt modelId="{0DF4D955-4B58-4192-B96A-5A1EC6A75178}">
      <dgm:prSet phldrT="[Text]"/>
      <dgm:spPr/>
      <dgm:t>
        <a:bodyPr/>
        <a:lstStyle/>
        <a:p>
          <a:r>
            <a:rPr lang="en-US" b="1" dirty="0"/>
            <a:t>Monitoring</a:t>
          </a:r>
          <a:r>
            <a:rPr lang="en-US" dirty="0"/>
            <a:t> and Management</a:t>
          </a:r>
        </a:p>
      </dgm:t>
    </dgm:pt>
    <dgm:pt modelId="{6D28E786-5991-4282-87DE-C9B35681583F}" type="parTrans" cxnId="{4FD4608A-C73C-4723-9BFA-AFF2EA479741}">
      <dgm:prSet/>
      <dgm:spPr/>
      <dgm:t>
        <a:bodyPr/>
        <a:lstStyle/>
        <a:p>
          <a:endParaRPr lang="en-US"/>
        </a:p>
      </dgm:t>
    </dgm:pt>
    <dgm:pt modelId="{DF161DF0-88C7-4ABB-AD82-F3107949F571}" type="sibTrans" cxnId="{4FD4608A-C73C-4723-9BFA-AFF2EA479741}">
      <dgm:prSet/>
      <dgm:spPr/>
      <dgm:t>
        <a:bodyPr/>
        <a:lstStyle/>
        <a:p>
          <a:endParaRPr lang="en-US"/>
        </a:p>
      </dgm:t>
    </dgm:pt>
    <dgm:pt modelId="{889BFDF4-ED80-4901-A111-25FB979B01BE}">
      <dgm:prSet phldrT="[Text]"/>
      <dgm:spPr/>
      <dgm:t>
        <a:bodyPr/>
        <a:lstStyle/>
        <a:p>
          <a:r>
            <a:rPr lang="en-US" b="1" dirty="0"/>
            <a:t>Development</a:t>
          </a:r>
        </a:p>
      </dgm:t>
    </dgm:pt>
    <dgm:pt modelId="{82699BE9-36A0-4364-B27B-092B1CAAF526}" type="parTrans" cxnId="{F74A3914-DAB5-48DC-AA80-0FF44615F51F}">
      <dgm:prSet/>
      <dgm:spPr/>
      <dgm:t>
        <a:bodyPr/>
        <a:lstStyle/>
        <a:p>
          <a:endParaRPr lang="en-US"/>
        </a:p>
      </dgm:t>
    </dgm:pt>
    <dgm:pt modelId="{A9DA566C-6E73-4D9A-9E54-CDED553A92F0}" type="sibTrans" cxnId="{F74A3914-DAB5-48DC-AA80-0FF44615F51F}">
      <dgm:prSet/>
      <dgm:spPr/>
      <dgm:t>
        <a:bodyPr/>
        <a:lstStyle/>
        <a:p>
          <a:endParaRPr lang="en-US"/>
        </a:p>
      </dgm:t>
    </dgm:pt>
    <dgm:pt modelId="{ECBF0E7D-1D53-41E9-B58F-C2DA73CE6F7C}">
      <dgm:prSet phldrT="[Text]"/>
      <dgm:spPr/>
      <dgm:t>
        <a:bodyPr/>
        <a:lstStyle/>
        <a:p>
          <a:r>
            <a:rPr lang="en-US" dirty="0"/>
            <a:t>Automation</a:t>
          </a:r>
        </a:p>
      </dgm:t>
    </dgm:pt>
    <dgm:pt modelId="{DD0442FE-634D-48AA-BCA0-27D254A5E090}" type="parTrans" cxnId="{F39B409A-2A6C-41C4-9A73-B0404677101A}">
      <dgm:prSet/>
      <dgm:spPr/>
      <dgm:t>
        <a:bodyPr/>
        <a:lstStyle/>
        <a:p>
          <a:endParaRPr lang="en-US"/>
        </a:p>
      </dgm:t>
    </dgm:pt>
    <dgm:pt modelId="{29F5F36B-8BD2-4081-9AF4-897933235905}" type="sibTrans" cxnId="{F39B409A-2A6C-41C4-9A73-B0404677101A}">
      <dgm:prSet/>
      <dgm:spPr/>
      <dgm:t>
        <a:bodyPr/>
        <a:lstStyle/>
        <a:p>
          <a:endParaRPr lang="en-US"/>
        </a:p>
      </dgm:t>
    </dgm:pt>
    <dgm:pt modelId="{581246C8-181E-4878-A601-2EC72759FF4F}">
      <dgm:prSet phldrT="[Text]"/>
      <dgm:spPr/>
      <dgm:t>
        <a:bodyPr/>
        <a:lstStyle/>
        <a:p>
          <a:r>
            <a:rPr lang="en-US"/>
            <a:t>Options</a:t>
          </a:r>
        </a:p>
      </dgm:t>
    </dgm:pt>
    <dgm:pt modelId="{9F246523-F18C-46DF-BC3A-109F69E5643D}" type="parTrans" cxnId="{A28A5B03-93B4-4E25-83A8-4717663D0BE7}">
      <dgm:prSet/>
      <dgm:spPr/>
      <dgm:t>
        <a:bodyPr/>
        <a:lstStyle/>
        <a:p>
          <a:endParaRPr lang="en-US"/>
        </a:p>
      </dgm:t>
    </dgm:pt>
    <dgm:pt modelId="{B336225B-DA50-4301-A721-DA4E4D604FF3}" type="sibTrans" cxnId="{A28A5B03-93B4-4E25-83A8-4717663D0BE7}">
      <dgm:prSet/>
      <dgm:spPr/>
      <dgm:t>
        <a:bodyPr/>
        <a:lstStyle/>
        <a:p>
          <a:endParaRPr lang="en-US"/>
        </a:p>
      </dgm:t>
    </dgm:pt>
    <dgm:pt modelId="{178528A9-B31D-459D-890B-51C8871663DA}">
      <dgm:prSet phldrT="[Text]"/>
      <dgm:spPr/>
      <dgm:t>
        <a:bodyPr/>
        <a:lstStyle/>
        <a:p>
          <a:r>
            <a:rPr lang="en-US"/>
            <a:t>Optimization</a:t>
          </a:r>
        </a:p>
      </dgm:t>
    </dgm:pt>
    <dgm:pt modelId="{986006F1-5FA9-4781-BC78-B3ACFD3BFA71}" type="parTrans" cxnId="{2314E4C2-BDD5-47E1-8E61-E548FCDB938B}">
      <dgm:prSet/>
      <dgm:spPr/>
      <dgm:t>
        <a:bodyPr/>
        <a:lstStyle/>
        <a:p>
          <a:endParaRPr lang="en-US"/>
        </a:p>
      </dgm:t>
    </dgm:pt>
    <dgm:pt modelId="{6849799C-A973-4335-8836-58BA2C641BC4}" type="sibTrans" cxnId="{2314E4C2-BDD5-47E1-8E61-E548FCDB938B}">
      <dgm:prSet/>
      <dgm:spPr/>
      <dgm:t>
        <a:bodyPr/>
        <a:lstStyle/>
        <a:p>
          <a:endParaRPr lang="en-US"/>
        </a:p>
      </dgm:t>
    </dgm:pt>
    <dgm:pt modelId="{F37F02E3-CBA1-4CBE-9B22-A5C4268EF28F}">
      <dgm:prSet phldrT="[Text]"/>
      <dgm:spPr/>
      <dgm:t>
        <a:bodyPr/>
        <a:lstStyle/>
        <a:p>
          <a:r>
            <a:rPr lang="en-US"/>
            <a:t>Regulatory requirements</a:t>
          </a:r>
        </a:p>
      </dgm:t>
    </dgm:pt>
    <dgm:pt modelId="{4E44D3AB-4158-43C1-8BBA-4C05832B36E2}" type="parTrans" cxnId="{74091998-69A2-4CAA-9D31-37B080650EBB}">
      <dgm:prSet/>
      <dgm:spPr/>
      <dgm:t>
        <a:bodyPr/>
        <a:lstStyle/>
        <a:p>
          <a:endParaRPr lang="en-US"/>
        </a:p>
      </dgm:t>
    </dgm:pt>
    <dgm:pt modelId="{BB6C094C-874C-445E-800F-176F2A2D773E}" type="sibTrans" cxnId="{74091998-69A2-4CAA-9D31-37B080650EBB}">
      <dgm:prSet/>
      <dgm:spPr/>
      <dgm:t>
        <a:bodyPr/>
        <a:lstStyle/>
        <a:p>
          <a:endParaRPr lang="en-US"/>
        </a:p>
      </dgm:t>
    </dgm:pt>
    <dgm:pt modelId="{4984D47A-45EE-4FDD-B815-BA171D1C5A36}">
      <dgm:prSet phldrT="[Text]"/>
      <dgm:spPr/>
      <dgm:t>
        <a:bodyPr/>
        <a:lstStyle/>
        <a:p>
          <a:r>
            <a:rPr lang="en-US"/>
            <a:t>Dev/Test/Production</a:t>
          </a:r>
        </a:p>
      </dgm:t>
    </dgm:pt>
    <dgm:pt modelId="{48B0C528-15C2-4110-8B68-EB5B1CE2CE5B}" type="parTrans" cxnId="{1FBC2FE6-C10A-41FA-BCB7-64BA6FC17F6E}">
      <dgm:prSet/>
      <dgm:spPr/>
      <dgm:t>
        <a:bodyPr/>
        <a:lstStyle/>
        <a:p>
          <a:endParaRPr lang="en-US"/>
        </a:p>
      </dgm:t>
    </dgm:pt>
    <dgm:pt modelId="{1FDBDAE1-C54E-4A8D-AE5C-81FFC5B2141B}" type="sibTrans" cxnId="{1FBC2FE6-C10A-41FA-BCB7-64BA6FC17F6E}">
      <dgm:prSet/>
      <dgm:spPr/>
      <dgm:t>
        <a:bodyPr/>
        <a:lstStyle/>
        <a:p>
          <a:endParaRPr lang="en-US"/>
        </a:p>
      </dgm:t>
    </dgm:pt>
    <dgm:pt modelId="{516B408B-B909-40EE-BE7A-256FE7D4FECB}">
      <dgm:prSet phldrT="[Text]"/>
      <dgm:spPr/>
      <dgm:t>
        <a:bodyPr/>
        <a:lstStyle/>
        <a:p>
          <a:r>
            <a:rPr lang="en-US"/>
            <a:t>Groups for monitoring and billing</a:t>
          </a:r>
        </a:p>
      </dgm:t>
    </dgm:pt>
    <dgm:pt modelId="{E0539F7D-5CFD-48C3-B777-8F60C333D9CA}" type="parTrans" cxnId="{D98845E4-818C-4B71-BC78-F89468CD04C5}">
      <dgm:prSet/>
      <dgm:spPr/>
      <dgm:t>
        <a:bodyPr/>
        <a:lstStyle/>
        <a:p>
          <a:endParaRPr lang="en-US"/>
        </a:p>
      </dgm:t>
    </dgm:pt>
    <dgm:pt modelId="{EBA97A5B-BBF4-4045-B728-CEB0B7C412DD}" type="sibTrans" cxnId="{D98845E4-818C-4B71-BC78-F89468CD04C5}">
      <dgm:prSet/>
      <dgm:spPr/>
      <dgm:t>
        <a:bodyPr/>
        <a:lstStyle/>
        <a:p>
          <a:endParaRPr lang="en-US"/>
        </a:p>
      </dgm:t>
    </dgm:pt>
    <dgm:pt modelId="{3CF79882-1C47-4514-AA27-40C7C574C4DB}">
      <dgm:prSet phldrT="[Text]"/>
      <dgm:spPr/>
      <dgm:t>
        <a:bodyPr/>
        <a:lstStyle/>
        <a:p>
          <a:r>
            <a:rPr lang="en-US"/>
            <a:t>Redundancy</a:t>
          </a:r>
        </a:p>
      </dgm:t>
    </dgm:pt>
    <dgm:pt modelId="{8E2A1C3C-4237-4BC2-8069-1AA25F374816}" type="parTrans" cxnId="{4C4EBE4C-B5CE-4AA7-837B-BDC5955EE20E}">
      <dgm:prSet/>
      <dgm:spPr/>
      <dgm:t>
        <a:bodyPr/>
        <a:lstStyle/>
        <a:p>
          <a:endParaRPr lang="en-US"/>
        </a:p>
      </dgm:t>
    </dgm:pt>
    <dgm:pt modelId="{C092D800-1BAB-4DAA-A0A3-AA1E090E212B}" type="sibTrans" cxnId="{4C4EBE4C-B5CE-4AA7-837B-BDC5955EE20E}">
      <dgm:prSet/>
      <dgm:spPr/>
      <dgm:t>
        <a:bodyPr/>
        <a:lstStyle/>
        <a:p>
          <a:endParaRPr lang="en-US"/>
        </a:p>
      </dgm:t>
    </dgm:pt>
    <dgm:pt modelId="{26C202F7-81A9-4496-A14C-0F0C7A8288CA}">
      <dgm:prSet phldrT="[Text]"/>
      <dgm:spPr/>
      <dgm:t>
        <a:bodyPr/>
        <a:lstStyle/>
        <a:p>
          <a:r>
            <a:rPr lang="en-US"/>
            <a:t>Recovery strategies</a:t>
          </a:r>
        </a:p>
      </dgm:t>
    </dgm:pt>
    <dgm:pt modelId="{05C5BA8B-6560-4107-9987-54D722D85CAA}" type="parTrans" cxnId="{9EFDD017-DECC-4072-A432-46931FD1BB70}">
      <dgm:prSet/>
      <dgm:spPr/>
      <dgm:t>
        <a:bodyPr/>
        <a:lstStyle/>
        <a:p>
          <a:endParaRPr lang="en-US"/>
        </a:p>
      </dgm:t>
    </dgm:pt>
    <dgm:pt modelId="{67414826-CBBF-45DF-9390-37651B965F22}" type="sibTrans" cxnId="{9EFDD017-DECC-4072-A432-46931FD1BB70}">
      <dgm:prSet/>
      <dgm:spPr/>
      <dgm:t>
        <a:bodyPr/>
        <a:lstStyle/>
        <a:p>
          <a:endParaRPr lang="en-US"/>
        </a:p>
      </dgm:t>
    </dgm:pt>
    <dgm:pt modelId="{1B88233D-81ED-49A9-A83C-E8279FC70E5F}">
      <dgm:prSet phldrT="[Text]"/>
      <dgm:spPr/>
      <dgm:t>
        <a:bodyPr/>
        <a:lstStyle/>
        <a:p>
          <a:r>
            <a:rPr lang="en-US"/>
            <a:t>Outage fallbacks</a:t>
          </a:r>
        </a:p>
      </dgm:t>
    </dgm:pt>
    <dgm:pt modelId="{2A82E623-1A38-4448-BC70-EA01AA5C940E}" type="parTrans" cxnId="{A791EEC5-1C7F-46A9-867C-AAF94DFC4156}">
      <dgm:prSet/>
      <dgm:spPr/>
      <dgm:t>
        <a:bodyPr/>
        <a:lstStyle/>
        <a:p>
          <a:endParaRPr lang="en-US"/>
        </a:p>
      </dgm:t>
    </dgm:pt>
    <dgm:pt modelId="{D2EC917D-665D-4555-AF2F-1AC5F8CCF642}" type="sibTrans" cxnId="{A791EEC5-1C7F-46A9-867C-AAF94DFC4156}">
      <dgm:prSet/>
      <dgm:spPr/>
      <dgm:t>
        <a:bodyPr/>
        <a:lstStyle/>
        <a:p>
          <a:endParaRPr lang="en-US"/>
        </a:p>
      </dgm:t>
    </dgm:pt>
    <dgm:pt modelId="{4DDF4143-F981-4EAD-9C97-199D8ADE1CA6}">
      <dgm:prSet phldrT="[Text]"/>
      <dgm:spPr/>
      <dgm:t>
        <a:bodyPr/>
        <a:lstStyle/>
        <a:p>
          <a:r>
            <a:rPr lang="en-US"/>
            <a:t>Issue identification</a:t>
          </a:r>
        </a:p>
      </dgm:t>
    </dgm:pt>
    <dgm:pt modelId="{7072F69A-1BAC-4AAC-8796-151D2B09D0B7}" type="parTrans" cxnId="{15DBDAF9-0A7F-43C1-86A8-00FDBB9B3DE9}">
      <dgm:prSet/>
      <dgm:spPr/>
      <dgm:t>
        <a:bodyPr/>
        <a:lstStyle/>
        <a:p>
          <a:endParaRPr lang="en-US"/>
        </a:p>
      </dgm:t>
    </dgm:pt>
    <dgm:pt modelId="{AFBE715B-A6DD-429F-B539-0A0C194394A1}" type="sibTrans" cxnId="{15DBDAF9-0A7F-43C1-86A8-00FDBB9B3DE9}">
      <dgm:prSet/>
      <dgm:spPr/>
      <dgm:t>
        <a:bodyPr/>
        <a:lstStyle/>
        <a:p>
          <a:endParaRPr lang="en-US"/>
        </a:p>
      </dgm:t>
    </dgm:pt>
    <dgm:pt modelId="{FEB09DC5-8F2D-459A-9EE5-514B87A88EEB}">
      <dgm:prSet phldrT="[Text]"/>
      <dgm:spPr/>
      <dgm:t>
        <a:bodyPr/>
        <a:lstStyle/>
        <a:p>
          <a:r>
            <a:rPr lang="en-US"/>
            <a:t>Resolution call tree</a:t>
          </a:r>
        </a:p>
      </dgm:t>
    </dgm:pt>
    <dgm:pt modelId="{60A313CB-EA6E-413C-93C2-76978110E437}" type="parTrans" cxnId="{2558ECD7-F9F8-4E42-9511-431B2175C82A}">
      <dgm:prSet/>
      <dgm:spPr/>
      <dgm:t>
        <a:bodyPr/>
        <a:lstStyle/>
        <a:p>
          <a:endParaRPr lang="en-US"/>
        </a:p>
      </dgm:t>
    </dgm:pt>
    <dgm:pt modelId="{5C136DB2-2B2D-4D97-B591-A8200C4CDCC8}" type="sibTrans" cxnId="{2558ECD7-F9F8-4E42-9511-431B2175C82A}">
      <dgm:prSet/>
      <dgm:spPr/>
      <dgm:t>
        <a:bodyPr/>
        <a:lstStyle/>
        <a:p>
          <a:endParaRPr lang="en-US"/>
        </a:p>
      </dgm:t>
    </dgm:pt>
    <dgm:pt modelId="{2FA8F281-A594-4AB1-9610-DB57A2FB3620}">
      <dgm:prSet phldrT="[Text]"/>
      <dgm:spPr/>
      <dgm:t>
        <a:bodyPr/>
        <a:lstStyle/>
        <a:p>
          <a:r>
            <a:rPr lang="en-US"/>
            <a:t>Telemetry data collection and storage</a:t>
          </a:r>
        </a:p>
      </dgm:t>
    </dgm:pt>
    <dgm:pt modelId="{F97C0F2D-B4D9-442B-9773-952EF8B0C240}" type="parTrans" cxnId="{7717A842-E526-4826-B342-D2B53B57ABE9}">
      <dgm:prSet/>
      <dgm:spPr/>
      <dgm:t>
        <a:bodyPr/>
        <a:lstStyle/>
        <a:p>
          <a:endParaRPr lang="en-US"/>
        </a:p>
      </dgm:t>
    </dgm:pt>
    <dgm:pt modelId="{57C876A5-FEB0-4A18-9B78-62FAD325766C}" type="sibTrans" cxnId="{7717A842-E526-4826-B342-D2B53B57ABE9}">
      <dgm:prSet/>
      <dgm:spPr/>
      <dgm:t>
        <a:bodyPr/>
        <a:lstStyle/>
        <a:p>
          <a:endParaRPr lang="en-US"/>
        </a:p>
      </dgm:t>
    </dgm:pt>
    <dgm:pt modelId="{A2551323-DBDF-4347-A140-A437DF87E43D}">
      <dgm:prSet phldrT="[Text]"/>
      <dgm:spPr/>
      <dgm:t>
        <a:bodyPr/>
        <a:lstStyle/>
        <a:p>
          <a:r>
            <a:rPr lang="en-US"/>
            <a:t>Report distribution</a:t>
          </a:r>
        </a:p>
      </dgm:t>
    </dgm:pt>
    <dgm:pt modelId="{DDDE3D95-6301-43DF-AC7C-8770E3C744F9}" type="parTrans" cxnId="{CE542488-D4E0-4ACF-B51E-EE1D6AEB6F65}">
      <dgm:prSet/>
      <dgm:spPr/>
      <dgm:t>
        <a:bodyPr/>
        <a:lstStyle/>
        <a:p>
          <a:endParaRPr lang="en-US"/>
        </a:p>
      </dgm:t>
    </dgm:pt>
    <dgm:pt modelId="{6959CC38-679D-4D2C-B824-EE08B52585BF}" type="sibTrans" cxnId="{CE542488-D4E0-4ACF-B51E-EE1D6AEB6F65}">
      <dgm:prSet/>
      <dgm:spPr/>
      <dgm:t>
        <a:bodyPr/>
        <a:lstStyle/>
        <a:p>
          <a:endParaRPr lang="en-US"/>
        </a:p>
      </dgm:t>
    </dgm:pt>
    <dgm:pt modelId="{7560F218-1D10-4D58-84C0-0F285BBE50BC}">
      <dgm:prSet phldrT="[Text]"/>
      <dgm:spPr/>
      <dgm:t>
        <a:bodyPr/>
        <a:lstStyle/>
        <a:p>
          <a:r>
            <a:rPr lang="en-US"/>
            <a:t>Automated alerts</a:t>
          </a:r>
        </a:p>
      </dgm:t>
    </dgm:pt>
    <dgm:pt modelId="{79CBB9AB-E975-4131-994C-38E48D9387BA}" type="parTrans" cxnId="{34F9B48F-B965-4478-9654-2DC32A680C02}">
      <dgm:prSet/>
      <dgm:spPr/>
      <dgm:t>
        <a:bodyPr/>
        <a:lstStyle/>
        <a:p>
          <a:endParaRPr lang="en-US"/>
        </a:p>
      </dgm:t>
    </dgm:pt>
    <dgm:pt modelId="{92974BE0-09B8-49D3-8783-6164B0373553}" type="sibTrans" cxnId="{34F9B48F-B965-4478-9654-2DC32A680C02}">
      <dgm:prSet/>
      <dgm:spPr/>
      <dgm:t>
        <a:bodyPr/>
        <a:lstStyle/>
        <a:p>
          <a:endParaRPr lang="en-US"/>
        </a:p>
      </dgm:t>
    </dgm:pt>
    <dgm:pt modelId="{B78AF61E-4D36-4D1D-9D94-995D08DC924F}">
      <dgm:prSet phldrT="[Text]"/>
      <dgm:spPr/>
      <dgm:t>
        <a:bodyPr/>
        <a:lstStyle/>
        <a:p>
          <a:r>
            <a:rPr lang="en-US" b="1" dirty="0"/>
            <a:t>Networking</a:t>
          </a:r>
          <a:r>
            <a:rPr lang="en-US" dirty="0"/>
            <a:t> and Hybrid</a:t>
          </a:r>
        </a:p>
      </dgm:t>
    </dgm:pt>
    <dgm:pt modelId="{91C7963C-DC2B-4128-A4EA-CE355504906C}" type="parTrans" cxnId="{14285239-5302-4F2C-8270-10576C429FF3}">
      <dgm:prSet/>
      <dgm:spPr/>
      <dgm:t>
        <a:bodyPr/>
        <a:lstStyle/>
        <a:p>
          <a:endParaRPr lang="en-US"/>
        </a:p>
      </dgm:t>
    </dgm:pt>
    <dgm:pt modelId="{6B4205C2-1472-4635-B2BB-0C5BB42B6199}" type="sibTrans" cxnId="{14285239-5302-4F2C-8270-10576C429FF3}">
      <dgm:prSet/>
      <dgm:spPr/>
      <dgm:t>
        <a:bodyPr/>
        <a:lstStyle/>
        <a:p>
          <a:endParaRPr lang="en-US"/>
        </a:p>
      </dgm:t>
    </dgm:pt>
    <dgm:pt modelId="{7EDDF440-80B6-4AC2-B1A4-A3D252D2AFE3}">
      <dgm:prSet phldrT="[Text]"/>
      <dgm:spPr/>
      <dgm:t>
        <a:bodyPr/>
        <a:lstStyle/>
        <a:p>
          <a:r>
            <a:rPr lang="en-US"/>
            <a:t>Support</a:t>
          </a:r>
        </a:p>
      </dgm:t>
    </dgm:pt>
    <dgm:pt modelId="{509887BA-4129-457C-9D3E-6342D99FC8AD}" type="parTrans" cxnId="{A0DDAD0B-4378-4055-953D-CDA16C1CD9FB}">
      <dgm:prSet/>
      <dgm:spPr/>
      <dgm:t>
        <a:bodyPr/>
        <a:lstStyle/>
        <a:p>
          <a:endParaRPr lang="en-US"/>
        </a:p>
      </dgm:t>
    </dgm:pt>
    <dgm:pt modelId="{8ECE8B4B-9696-4598-8BD4-1A99BEC022E2}" type="sibTrans" cxnId="{A0DDAD0B-4378-4055-953D-CDA16C1CD9FB}">
      <dgm:prSet/>
      <dgm:spPr/>
      <dgm:t>
        <a:bodyPr/>
        <a:lstStyle/>
        <a:p>
          <a:endParaRPr lang="en-US"/>
        </a:p>
      </dgm:t>
    </dgm:pt>
    <dgm:pt modelId="{86EE1229-D4A9-47A9-9BB0-9678935912BB}">
      <dgm:prSet phldrT="[Text]"/>
      <dgm:spPr/>
      <dgm:t>
        <a:bodyPr/>
        <a:lstStyle/>
        <a:p>
          <a:r>
            <a:rPr lang="en-US" b="1" dirty="0"/>
            <a:t>Scheduling</a:t>
          </a:r>
        </a:p>
      </dgm:t>
    </dgm:pt>
    <dgm:pt modelId="{09409B7E-5AFA-4851-89B7-AC680B600A30}" type="parTrans" cxnId="{C80B131D-E6EE-40F6-A12D-B38D900FDFE0}">
      <dgm:prSet/>
      <dgm:spPr/>
      <dgm:t>
        <a:bodyPr/>
        <a:lstStyle/>
        <a:p>
          <a:endParaRPr lang="en-US"/>
        </a:p>
      </dgm:t>
    </dgm:pt>
    <dgm:pt modelId="{C26B5D57-F1DA-4D82-BBD9-293404CEEA6E}" type="sibTrans" cxnId="{C80B131D-E6EE-40F6-A12D-B38D900FDFE0}">
      <dgm:prSet/>
      <dgm:spPr/>
      <dgm:t>
        <a:bodyPr/>
        <a:lstStyle/>
        <a:p>
          <a:endParaRPr lang="en-US"/>
        </a:p>
      </dgm:t>
    </dgm:pt>
    <dgm:pt modelId="{4063D435-9797-4535-BFA9-1BF8D357480D}">
      <dgm:prSet phldrT="[Text]"/>
      <dgm:spPr/>
      <dgm:t>
        <a:bodyPr/>
        <a:lstStyle/>
        <a:p>
          <a:r>
            <a:rPr lang="en-US"/>
            <a:t>Migration</a:t>
          </a:r>
        </a:p>
      </dgm:t>
    </dgm:pt>
    <dgm:pt modelId="{45390E99-FC67-4D48-ACCE-DBCF43A3D4AD}" type="parTrans" cxnId="{4C11895C-F067-401A-9436-9573BEF4CCEE}">
      <dgm:prSet/>
      <dgm:spPr/>
      <dgm:t>
        <a:bodyPr/>
        <a:lstStyle/>
        <a:p>
          <a:endParaRPr lang="en-US"/>
        </a:p>
      </dgm:t>
    </dgm:pt>
    <dgm:pt modelId="{2504D878-622F-4233-93E6-DFBD3F989313}" type="sibTrans" cxnId="{4C11895C-F067-401A-9436-9573BEF4CCEE}">
      <dgm:prSet/>
      <dgm:spPr/>
      <dgm:t>
        <a:bodyPr/>
        <a:lstStyle/>
        <a:p>
          <a:endParaRPr lang="en-US"/>
        </a:p>
      </dgm:t>
    </dgm:pt>
    <dgm:pt modelId="{03380529-4442-4738-A790-D35C3D35B2FF}" type="pres">
      <dgm:prSet presAssocID="{BF86B76B-4D25-48D0-9D7B-39A830F7D6BC}" presName="diagram" presStyleCnt="0">
        <dgm:presLayoutVars>
          <dgm:dir/>
          <dgm:animLvl val="lvl"/>
          <dgm:resizeHandles val="exact"/>
        </dgm:presLayoutVars>
      </dgm:prSet>
      <dgm:spPr/>
    </dgm:pt>
    <dgm:pt modelId="{3389DA64-A6E1-4AF1-B487-996A8892449C}" type="pres">
      <dgm:prSet presAssocID="{FD07E91C-7046-43AA-B707-9B569F93A4ED}" presName="compNode" presStyleCnt="0"/>
      <dgm:spPr/>
    </dgm:pt>
    <dgm:pt modelId="{8969E77D-450B-4AA5-A0D7-1198EF98D262}" type="pres">
      <dgm:prSet presAssocID="{FD07E91C-7046-43AA-B707-9B569F93A4ED}" presName="childRect" presStyleLbl="bgAcc1" presStyleIdx="0" presStyleCnt="7">
        <dgm:presLayoutVars>
          <dgm:bulletEnabled val="1"/>
        </dgm:presLayoutVars>
      </dgm:prSet>
      <dgm:spPr/>
    </dgm:pt>
    <dgm:pt modelId="{737986F3-B851-4A5D-88F6-F1A82441DEF9}" type="pres">
      <dgm:prSet presAssocID="{FD07E91C-7046-43AA-B707-9B569F93A4ED}" presName="parentText" presStyleLbl="node1" presStyleIdx="0" presStyleCnt="0">
        <dgm:presLayoutVars>
          <dgm:chMax val="0"/>
          <dgm:bulletEnabled val="1"/>
        </dgm:presLayoutVars>
      </dgm:prSet>
      <dgm:spPr/>
    </dgm:pt>
    <dgm:pt modelId="{D205654F-51A3-4FAE-BE99-C43D0F29D35C}" type="pres">
      <dgm:prSet presAssocID="{FD07E91C-7046-43AA-B707-9B569F93A4ED}" presName="parentRect" presStyleLbl="alignNode1" presStyleIdx="0" presStyleCnt="7"/>
      <dgm:spPr/>
    </dgm:pt>
    <dgm:pt modelId="{53654164-1169-41BD-8EFC-F0F3257C3B0A}" type="pres">
      <dgm:prSet presAssocID="{FD07E91C-7046-43AA-B707-9B569F93A4ED}" presName="adorn" presStyleLbl="fgAccFollowNode1" presStyleIdx="0" presStyleCnt="7"/>
      <dgm:spPr/>
    </dgm:pt>
    <dgm:pt modelId="{3C87AD43-0AD8-428C-9AFA-3554C295DCBC}" type="pres">
      <dgm:prSet presAssocID="{E412A020-3511-4A7A-8663-0AFBEDD8CBD9}" presName="sibTrans" presStyleLbl="sibTrans2D1" presStyleIdx="0" presStyleCnt="0"/>
      <dgm:spPr/>
    </dgm:pt>
    <dgm:pt modelId="{3B496D88-7194-4440-BC79-C7FB38DE0CD6}" type="pres">
      <dgm:prSet presAssocID="{BB06A51A-E5C3-4815-9A8A-26A9C315F2C9}" presName="compNode" presStyleCnt="0"/>
      <dgm:spPr/>
    </dgm:pt>
    <dgm:pt modelId="{33702B15-9095-4FA4-8821-B11AC9EBEFC2}" type="pres">
      <dgm:prSet presAssocID="{BB06A51A-E5C3-4815-9A8A-26A9C315F2C9}" presName="childRect" presStyleLbl="bgAcc1" presStyleIdx="1" presStyleCnt="7" custLinFactNeighborX="0" custLinFactNeighborY="897">
        <dgm:presLayoutVars>
          <dgm:bulletEnabled val="1"/>
        </dgm:presLayoutVars>
      </dgm:prSet>
      <dgm:spPr/>
    </dgm:pt>
    <dgm:pt modelId="{102AB124-12EB-480F-B510-081B528C8CEC}" type="pres">
      <dgm:prSet presAssocID="{BB06A51A-E5C3-4815-9A8A-26A9C315F2C9}" presName="parentText" presStyleLbl="node1" presStyleIdx="0" presStyleCnt="0">
        <dgm:presLayoutVars>
          <dgm:chMax val="0"/>
          <dgm:bulletEnabled val="1"/>
        </dgm:presLayoutVars>
      </dgm:prSet>
      <dgm:spPr/>
    </dgm:pt>
    <dgm:pt modelId="{63BDA6B1-2B38-4AE2-AC0A-4100D50825C7}" type="pres">
      <dgm:prSet presAssocID="{BB06A51A-E5C3-4815-9A8A-26A9C315F2C9}" presName="parentRect" presStyleLbl="alignNode1" presStyleIdx="1" presStyleCnt="7"/>
      <dgm:spPr/>
    </dgm:pt>
    <dgm:pt modelId="{C3295073-1100-4C99-8DBE-A1041DE3314E}" type="pres">
      <dgm:prSet presAssocID="{BB06A51A-E5C3-4815-9A8A-26A9C315F2C9}" presName="adorn" presStyleLbl="fgAccFollowNode1" presStyleIdx="1" presStyleCnt="7"/>
      <dgm:spPr/>
    </dgm:pt>
    <dgm:pt modelId="{5ADC0861-C82E-454D-BD90-559DC9444550}" type="pres">
      <dgm:prSet presAssocID="{9F92ED19-1724-43E6-95B0-EF6C9BED8AE0}" presName="sibTrans" presStyleLbl="sibTrans2D1" presStyleIdx="0" presStyleCnt="0"/>
      <dgm:spPr/>
    </dgm:pt>
    <dgm:pt modelId="{5BEF81D2-4084-45D8-B93A-C243F6FBCA95}" type="pres">
      <dgm:prSet presAssocID="{ADFEDC73-2B2E-43C0-AD58-725D1DCF174E}" presName="compNode" presStyleCnt="0"/>
      <dgm:spPr/>
    </dgm:pt>
    <dgm:pt modelId="{11DC0853-3C95-48A0-8914-B279EF9D3451}" type="pres">
      <dgm:prSet presAssocID="{ADFEDC73-2B2E-43C0-AD58-725D1DCF174E}" presName="childRect" presStyleLbl="bgAcc1" presStyleIdx="2" presStyleCnt="7">
        <dgm:presLayoutVars>
          <dgm:bulletEnabled val="1"/>
        </dgm:presLayoutVars>
      </dgm:prSet>
      <dgm:spPr/>
    </dgm:pt>
    <dgm:pt modelId="{AD9F7918-4D7E-42F5-ADBE-CEE5B6F73579}" type="pres">
      <dgm:prSet presAssocID="{ADFEDC73-2B2E-43C0-AD58-725D1DCF174E}" presName="parentText" presStyleLbl="node1" presStyleIdx="0" presStyleCnt="0">
        <dgm:presLayoutVars>
          <dgm:chMax val="0"/>
          <dgm:bulletEnabled val="1"/>
        </dgm:presLayoutVars>
      </dgm:prSet>
      <dgm:spPr/>
    </dgm:pt>
    <dgm:pt modelId="{813E9E72-B8C5-4FD7-A1C8-FE5434B134AB}" type="pres">
      <dgm:prSet presAssocID="{ADFEDC73-2B2E-43C0-AD58-725D1DCF174E}" presName="parentRect" presStyleLbl="alignNode1" presStyleIdx="2" presStyleCnt="7"/>
      <dgm:spPr/>
    </dgm:pt>
    <dgm:pt modelId="{2A3C153A-B69D-4383-8F06-C0B5B631BCF6}" type="pres">
      <dgm:prSet presAssocID="{ADFEDC73-2B2E-43C0-AD58-725D1DCF174E}" presName="adorn" presStyleLbl="fgAccFollowNode1" presStyleIdx="2" presStyleCnt="7"/>
      <dgm:spPr/>
    </dgm:pt>
    <dgm:pt modelId="{79BAC803-CD8B-4D4D-A91A-1BFC6FF553B3}" type="pres">
      <dgm:prSet presAssocID="{6A8ADEC0-2A0D-4067-9DA1-C9A0DDF26CEA}" presName="sibTrans" presStyleLbl="sibTrans2D1" presStyleIdx="0" presStyleCnt="0"/>
      <dgm:spPr/>
    </dgm:pt>
    <dgm:pt modelId="{64D717DD-92EE-4060-9F48-A801A15D78E9}" type="pres">
      <dgm:prSet presAssocID="{839741EB-AF70-4F04-8CE1-CB6A354BDA2D}" presName="compNode" presStyleCnt="0"/>
      <dgm:spPr/>
    </dgm:pt>
    <dgm:pt modelId="{63298AE1-0B1E-4F2F-9FE9-40C2F82C9870}" type="pres">
      <dgm:prSet presAssocID="{839741EB-AF70-4F04-8CE1-CB6A354BDA2D}" presName="childRect" presStyleLbl="bgAcc1" presStyleIdx="3" presStyleCnt="7">
        <dgm:presLayoutVars>
          <dgm:bulletEnabled val="1"/>
        </dgm:presLayoutVars>
      </dgm:prSet>
      <dgm:spPr/>
    </dgm:pt>
    <dgm:pt modelId="{0BD928BB-9FB9-45AA-9F1D-B3A252A776DF}" type="pres">
      <dgm:prSet presAssocID="{839741EB-AF70-4F04-8CE1-CB6A354BDA2D}" presName="parentText" presStyleLbl="node1" presStyleIdx="0" presStyleCnt="0">
        <dgm:presLayoutVars>
          <dgm:chMax val="0"/>
          <dgm:bulletEnabled val="1"/>
        </dgm:presLayoutVars>
      </dgm:prSet>
      <dgm:spPr/>
    </dgm:pt>
    <dgm:pt modelId="{0C665551-770F-4D57-ADD8-1E8A28F25433}" type="pres">
      <dgm:prSet presAssocID="{839741EB-AF70-4F04-8CE1-CB6A354BDA2D}" presName="parentRect" presStyleLbl="alignNode1" presStyleIdx="3" presStyleCnt="7"/>
      <dgm:spPr/>
    </dgm:pt>
    <dgm:pt modelId="{D866364E-1252-4458-8A32-9B69140072FF}" type="pres">
      <dgm:prSet presAssocID="{839741EB-AF70-4F04-8CE1-CB6A354BDA2D}" presName="adorn" presStyleLbl="fgAccFollowNode1" presStyleIdx="3" presStyleCnt="7"/>
      <dgm:spPr/>
    </dgm:pt>
    <dgm:pt modelId="{D21577B0-F1B9-4247-9E73-8138B13E418F}" type="pres">
      <dgm:prSet presAssocID="{D6544E59-53C7-4362-82D3-269E2EFD0C4B}" presName="sibTrans" presStyleLbl="sibTrans2D1" presStyleIdx="0" presStyleCnt="0"/>
      <dgm:spPr/>
    </dgm:pt>
    <dgm:pt modelId="{4A922AE4-6B6C-4683-B4C4-E002C52483EF}" type="pres">
      <dgm:prSet presAssocID="{7D7BEADE-5062-48DE-94DE-BDA19850E310}" presName="compNode" presStyleCnt="0"/>
      <dgm:spPr/>
    </dgm:pt>
    <dgm:pt modelId="{DAFA15F9-F5B6-4406-AE11-5EFCF813A28C}" type="pres">
      <dgm:prSet presAssocID="{7D7BEADE-5062-48DE-94DE-BDA19850E310}" presName="childRect" presStyleLbl="bgAcc1" presStyleIdx="4" presStyleCnt="7">
        <dgm:presLayoutVars>
          <dgm:bulletEnabled val="1"/>
        </dgm:presLayoutVars>
      </dgm:prSet>
      <dgm:spPr/>
    </dgm:pt>
    <dgm:pt modelId="{2FB54CA6-FB20-48A0-B936-73347A6D0662}" type="pres">
      <dgm:prSet presAssocID="{7D7BEADE-5062-48DE-94DE-BDA19850E310}" presName="parentText" presStyleLbl="node1" presStyleIdx="0" presStyleCnt="0">
        <dgm:presLayoutVars>
          <dgm:chMax val="0"/>
          <dgm:bulletEnabled val="1"/>
        </dgm:presLayoutVars>
      </dgm:prSet>
      <dgm:spPr/>
    </dgm:pt>
    <dgm:pt modelId="{8B7FD021-6E0C-40A6-9B5F-918B4B042299}" type="pres">
      <dgm:prSet presAssocID="{7D7BEADE-5062-48DE-94DE-BDA19850E310}" presName="parentRect" presStyleLbl="alignNode1" presStyleIdx="4" presStyleCnt="7"/>
      <dgm:spPr/>
    </dgm:pt>
    <dgm:pt modelId="{2B68F48A-8B70-478C-9F52-0D527B153546}" type="pres">
      <dgm:prSet presAssocID="{7D7BEADE-5062-48DE-94DE-BDA19850E310}" presName="adorn" presStyleLbl="fgAccFollowNode1" presStyleIdx="4" presStyleCnt="7"/>
      <dgm:spPr/>
    </dgm:pt>
    <dgm:pt modelId="{91E02F7E-BB11-4B8F-B641-4866397949A8}" type="pres">
      <dgm:prSet presAssocID="{3AEB83EA-4798-41AA-9117-F3038C37D71B}" presName="sibTrans" presStyleLbl="sibTrans2D1" presStyleIdx="0" presStyleCnt="0"/>
      <dgm:spPr/>
    </dgm:pt>
    <dgm:pt modelId="{5AC90E4B-70F2-4041-A278-85B1AA4EB005}" type="pres">
      <dgm:prSet presAssocID="{CA1FB632-7D23-4C74-8661-3F621065FC5B}" presName="compNode" presStyleCnt="0"/>
      <dgm:spPr/>
    </dgm:pt>
    <dgm:pt modelId="{EBAAD708-00D7-4493-BDC1-12B6057906A7}" type="pres">
      <dgm:prSet presAssocID="{CA1FB632-7D23-4C74-8661-3F621065FC5B}" presName="childRect" presStyleLbl="bgAcc1" presStyleIdx="5" presStyleCnt="7">
        <dgm:presLayoutVars>
          <dgm:bulletEnabled val="1"/>
        </dgm:presLayoutVars>
      </dgm:prSet>
      <dgm:spPr/>
    </dgm:pt>
    <dgm:pt modelId="{A8EB758A-B470-4A99-84C6-32322A8C0C2A}" type="pres">
      <dgm:prSet presAssocID="{CA1FB632-7D23-4C74-8661-3F621065FC5B}" presName="parentText" presStyleLbl="node1" presStyleIdx="0" presStyleCnt="0">
        <dgm:presLayoutVars>
          <dgm:chMax val="0"/>
          <dgm:bulletEnabled val="1"/>
        </dgm:presLayoutVars>
      </dgm:prSet>
      <dgm:spPr/>
    </dgm:pt>
    <dgm:pt modelId="{0F6780AD-6FF0-481B-941D-33FB86F3EB15}" type="pres">
      <dgm:prSet presAssocID="{CA1FB632-7D23-4C74-8661-3F621065FC5B}" presName="parentRect" presStyleLbl="alignNode1" presStyleIdx="5" presStyleCnt="7"/>
      <dgm:spPr/>
    </dgm:pt>
    <dgm:pt modelId="{05FE2D10-5428-4ADF-A07E-A42426C46C52}" type="pres">
      <dgm:prSet presAssocID="{CA1FB632-7D23-4C74-8661-3F621065FC5B}" presName="adorn" presStyleLbl="fgAccFollowNode1" presStyleIdx="5" presStyleCnt="7"/>
      <dgm:spPr/>
    </dgm:pt>
    <dgm:pt modelId="{36489D48-03D6-4FE4-84E5-8A76C77942E2}" type="pres">
      <dgm:prSet presAssocID="{E72DA594-5EF6-49EF-B7A8-761A72DFC525}" presName="sibTrans" presStyleLbl="sibTrans2D1" presStyleIdx="0" presStyleCnt="0"/>
      <dgm:spPr/>
    </dgm:pt>
    <dgm:pt modelId="{574A7155-F78B-4E57-9B61-E4169DB610B9}" type="pres">
      <dgm:prSet presAssocID="{1721E8E1-C089-4FFE-BBEE-283977BBB4E7}" presName="compNode" presStyleCnt="0"/>
      <dgm:spPr/>
    </dgm:pt>
    <dgm:pt modelId="{9D7E3D2A-F1CD-4DD9-A45E-2E38E6089D9D}" type="pres">
      <dgm:prSet presAssocID="{1721E8E1-C089-4FFE-BBEE-283977BBB4E7}" presName="childRect" presStyleLbl="bgAcc1" presStyleIdx="6" presStyleCnt="7" custScaleX="111963">
        <dgm:presLayoutVars>
          <dgm:bulletEnabled val="1"/>
        </dgm:presLayoutVars>
      </dgm:prSet>
      <dgm:spPr/>
    </dgm:pt>
    <dgm:pt modelId="{BB249775-B93F-4D41-8748-455120B86C4B}" type="pres">
      <dgm:prSet presAssocID="{1721E8E1-C089-4FFE-BBEE-283977BBB4E7}" presName="parentText" presStyleLbl="node1" presStyleIdx="0" presStyleCnt="0">
        <dgm:presLayoutVars>
          <dgm:chMax val="0"/>
          <dgm:bulletEnabled val="1"/>
        </dgm:presLayoutVars>
      </dgm:prSet>
      <dgm:spPr/>
    </dgm:pt>
    <dgm:pt modelId="{49D40827-C37B-462A-8830-3781D78F9E47}" type="pres">
      <dgm:prSet presAssocID="{1721E8E1-C089-4FFE-BBEE-283977BBB4E7}" presName="parentRect" presStyleLbl="alignNode1" presStyleIdx="6" presStyleCnt="7" custScaleX="112640"/>
      <dgm:spPr/>
    </dgm:pt>
    <dgm:pt modelId="{1FE2202C-CE03-4175-93F8-B669AAABE73F}" type="pres">
      <dgm:prSet presAssocID="{1721E8E1-C089-4FFE-BBEE-283977BBB4E7}" presName="adorn" presStyleLbl="fgAccFollowNode1" presStyleIdx="6" presStyleCnt="7" custLinFactNeighborX="19348"/>
      <dgm:spPr/>
    </dgm:pt>
  </dgm:ptLst>
  <dgm:cxnLst>
    <dgm:cxn modelId="{A28A5B03-93B4-4E25-83A8-4717663D0BE7}" srcId="{ADFEDC73-2B2E-43C0-AD58-725D1DCF174E}" destId="{581246C8-181E-4878-A601-2EC72759FF4F}" srcOrd="0" destOrd="0" parTransId="{9F246523-F18C-46DF-BC3A-109F69E5643D}" sibTransId="{B336225B-DA50-4301-A721-DA4E4D604FF3}"/>
    <dgm:cxn modelId="{A4CF5F03-1BDC-46C3-BB5F-D7FB2AD10F11}" type="presOf" srcId="{E412A020-3511-4A7A-8663-0AFBEDD8CBD9}" destId="{3C87AD43-0AD8-428C-9AFA-3554C295DCBC}" srcOrd="0" destOrd="0" presId="urn:microsoft.com/office/officeart/2005/8/layout/bList2"/>
    <dgm:cxn modelId="{8115C405-B7F1-4AD9-85FF-EFD658429021}" type="presOf" srcId="{9F92ED19-1724-43E6-95B0-EF6C9BED8AE0}" destId="{5ADC0861-C82E-454D-BD90-559DC9444550}" srcOrd="0" destOrd="0" presId="urn:microsoft.com/office/officeart/2005/8/layout/bList2"/>
    <dgm:cxn modelId="{69E29907-1A6E-4093-991A-272E4B291A14}" type="presOf" srcId="{ADFEDC73-2B2E-43C0-AD58-725D1DCF174E}" destId="{AD9F7918-4D7E-42F5-ADBE-CEE5B6F73579}" srcOrd="0" destOrd="0" presId="urn:microsoft.com/office/officeart/2005/8/layout/bList2"/>
    <dgm:cxn modelId="{C28C3509-00A2-4FE5-AE23-B4E65A97FC62}" srcId="{BF86B76B-4D25-48D0-9D7B-39A830F7D6BC}" destId="{1721E8E1-C089-4FFE-BBEE-283977BBB4E7}" srcOrd="6" destOrd="0" parTransId="{E8DDFD25-30B0-4F9A-9E7A-77729F0393E6}" sibTransId="{BBE17935-87EF-4663-BB5D-FF67800B3EDD}"/>
    <dgm:cxn modelId="{A0DDAD0B-4378-4055-953D-CDA16C1CD9FB}" srcId="{1721E8E1-C089-4FFE-BBEE-283977BBB4E7}" destId="{7EDDF440-80B6-4AC2-B1A4-A3D252D2AFE3}" srcOrd="2" destOrd="0" parTransId="{509887BA-4129-457C-9D3E-6342D99FC8AD}" sibTransId="{8ECE8B4B-9696-4598-8BD4-1A99BEC022E2}"/>
    <dgm:cxn modelId="{5ACB850D-ACA0-44C7-BE8E-06F88377075D}" type="presOf" srcId="{C70DC36B-8303-4652-8BF1-0D84A29FCFED}" destId="{8969E77D-450B-4AA5-A0D7-1198EF98D262}" srcOrd="0" destOrd="2" presId="urn:microsoft.com/office/officeart/2005/8/layout/bList2"/>
    <dgm:cxn modelId="{F74A3914-DAB5-48DC-AA80-0FF44615F51F}" srcId="{BB06A51A-E5C3-4815-9A8A-26A9C315F2C9}" destId="{889BFDF4-ED80-4901-A111-25FB979B01BE}" srcOrd="1" destOrd="0" parTransId="{82699BE9-36A0-4364-B27B-092B1CAAF526}" sibTransId="{A9DA566C-6E73-4D9A-9E54-CDED553A92F0}"/>
    <dgm:cxn modelId="{A0393F14-4BFB-47E6-BF57-99C10F239377}" type="presOf" srcId="{4DDF4143-F981-4EAD-9C97-199D8ADE1CA6}" destId="{9D7E3D2A-F1CD-4DD9-A45E-2E38E6089D9D}" srcOrd="0" destOrd="0" presId="urn:microsoft.com/office/officeart/2005/8/layout/bList2"/>
    <dgm:cxn modelId="{06A1BA16-A715-4CF5-9482-F7C9CA81076D}" srcId="{BF86B76B-4D25-48D0-9D7B-39A830F7D6BC}" destId="{FD07E91C-7046-43AA-B707-9B569F93A4ED}" srcOrd="0" destOrd="0" parTransId="{259B1B7D-FCFD-4A90-946C-6BDA3837307F}" sibTransId="{E412A020-3511-4A7A-8663-0AFBEDD8CBD9}"/>
    <dgm:cxn modelId="{9EFDD017-DECC-4072-A432-46931FD1BB70}" srcId="{7D7BEADE-5062-48DE-94DE-BDA19850E310}" destId="{26C202F7-81A9-4496-A14C-0F0C7A8288CA}" srcOrd="1" destOrd="0" parTransId="{05C5BA8B-6560-4107-9987-54D722D85CAA}" sibTransId="{67414826-CBBF-45DF-9390-37651B965F22}"/>
    <dgm:cxn modelId="{5F608C19-7B64-46D5-AB75-7C965B3F3EDB}" type="presOf" srcId="{FD07E91C-7046-43AA-B707-9B569F93A4ED}" destId="{737986F3-B851-4A5D-88F6-F1A82441DEF9}" srcOrd="0" destOrd="0" presId="urn:microsoft.com/office/officeart/2005/8/layout/bList2"/>
    <dgm:cxn modelId="{C80B131D-E6EE-40F6-A12D-B38D900FDFE0}" srcId="{FD07E91C-7046-43AA-B707-9B569F93A4ED}" destId="{86EE1229-D4A9-47A9-9BB0-9678935912BB}" srcOrd="3" destOrd="0" parTransId="{09409B7E-5AFA-4851-89B7-AC680B600A30}" sibTransId="{C26B5D57-F1DA-4D82-BBD9-293404CEEA6E}"/>
    <dgm:cxn modelId="{9FE6281E-9EFC-4BA8-9A09-B6362F7C11E5}" type="presOf" srcId="{4063D435-9797-4535-BFA9-1BF8D357480D}" destId="{8969E77D-450B-4AA5-A0D7-1198EF98D262}" srcOrd="0" destOrd="4" presId="urn:microsoft.com/office/officeart/2005/8/layout/bList2"/>
    <dgm:cxn modelId="{886ABD1F-DDD3-41FE-A0F4-73CC7C013FE2}" type="presOf" srcId="{3CF79882-1C47-4514-AA27-40C7C574C4DB}" destId="{DAFA15F9-F5B6-4406-AE11-5EFCF813A28C}" srcOrd="0" destOrd="0" presId="urn:microsoft.com/office/officeart/2005/8/layout/bList2"/>
    <dgm:cxn modelId="{24F3CD28-0D20-49AC-BCD1-8FC6900ACB49}" srcId="{FD07E91C-7046-43AA-B707-9B569F93A4ED}" destId="{5A40D569-A2CA-4DC5-8096-EB57FC79964E}" srcOrd="0" destOrd="0" parTransId="{148A1BAE-D94C-4F65-8937-B26F380FCE9C}" sibTransId="{27A97A85-62CE-4DC3-92D4-63A5935C3A59}"/>
    <dgm:cxn modelId="{5F47D529-1380-4CFC-9214-41B5AAC1EC50}" type="presOf" srcId="{CA1FB632-7D23-4C74-8661-3F621065FC5B}" destId="{A8EB758A-B470-4A99-84C6-32322A8C0C2A}" srcOrd="0" destOrd="0" presId="urn:microsoft.com/office/officeart/2005/8/layout/bList2"/>
    <dgm:cxn modelId="{C33BDC2A-EC9B-4FE8-9B7A-01D07FC85B94}" srcId="{BF86B76B-4D25-48D0-9D7B-39A830F7D6BC}" destId="{CA1FB632-7D23-4C74-8661-3F621065FC5B}" srcOrd="5" destOrd="0" parTransId="{70B2F1C5-916C-44CA-90E1-7FEB2BAB3949}" sibTransId="{E72DA594-5EF6-49EF-B7A8-761A72DFC525}"/>
    <dgm:cxn modelId="{B8BC912C-2FBB-41E7-B551-DD1410B8345C}" type="presOf" srcId="{BB06A51A-E5C3-4815-9A8A-26A9C315F2C9}" destId="{102AB124-12EB-480F-B510-081B528C8CEC}" srcOrd="0" destOrd="0" presId="urn:microsoft.com/office/officeart/2005/8/layout/bList2"/>
    <dgm:cxn modelId="{48899838-E1AB-49ED-BA6B-A42210AFE78E}" srcId="{BF86B76B-4D25-48D0-9D7B-39A830F7D6BC}" destId="{7D7BEADE-5062-48DE-94DE-BDA19850E310}" srcOrd="4" destOrd="0" parTransId="{B0775E2E-0E0A-416F-990E-D6226B6F5F79}" sibTransId="{3AEB83EA-4798-41AA-9117-F3038C37D71B}"/>
    <dgm:cxn modelId="{14285239-5302-4F2C-8270-10576C429FF3}" srcId="{ADFEDC73-2B2E-43C0-AD58-725D1DCF174E}" destId="{B78AF61E-4D36-4D1D-9D94-995D08DC924F}" srcOrd="3" destOrd="0" parTransId="{91C7963C-DC2B-4128-A4EA-CE355504906C}" sibTransId="{6B4205C2-1472-4635-B2BB-0C5BB42B6199}"/>
    <dgm:cxn modelId="{9BBB423C-1B97-488A-986C-3AD7F31D81C8}" type="presOf" srcId="{FEB09DC5-8F2D-459A-9EE5-514B87A88EEB}" destId="{9D7E3D2A-F1CD-4DD9-A45E-2E38E6089D9D}" srcOrd="0" destOrd="1" presId="urn:microsoft.com/office/officeart/2005/8/layout/bList2"/>
    <dgm:cxn modelId="{95453D3D-ADA0-433B-B022-AA28D91D5528}" type="presOf" srcId="{7560F218-1D10-4D58-84C0-0F285BBE50BC}" destId="{EBAAD708-00D7-4493-BDC1-12B6057906A7}" srcOrd="0" destOrd="2" presId="urn:microsoft.com/office/officeart/2005/8/layout/bList2"/>
    <dgm:cxn modelId="{4C11895C-F067-401A-9436-9573BEF4CCEE}" srcId="{FD07E91C-7046-43AA-B707-9B569F93A4ED}" destId="{4063D435-9797-4535-BFA9-1BF8D357480D}" srcOrd="4" destOrd="0" parTransId="{45390E99-FC67-4D48-ACCE-DBCF43A3D4AD}" sibTransId="{2504D878-622F-4233-93E6-DFBD3F989313}"/>
    <dgm:cxn modelId="{885A7A5E-C6D0-4FC0-9B37-CAE1BCBE69B3}" type="presOf" srcId="{839741EB-AF70-4F04-8CE1-CB6A354BDA2D}" destId="{0C665551-770F-4D57-ADD8-1E8A28F25433}" srcOrd="1" destOrd="0" presId="urn:microsoft.com/office/officeart/2005/8/layout/bList2"/>
    <dgm:cxn modelId="{6379E45E-F552-42CA-8CEC-6A0F0FDC8828}" type="presOf" srcId="{BF86B76B-4D25-48D0-9D7B-39A830F7D6BC}" destId="{03380529-4442-4738-A790-D35C3D35B2FF}" srcOrd="0" destOrd="0" presId="urn:microsoft.com/office/officeart/2005/8/layout/bList2"/>
    <dgm:cxn modelId="{7717A842-E526-4826-B342-D2B53B57ABE9}" srcId="{CA1FB632-7D23-4C74-8661-3F621065FC5B}" destId="{2FA8F281-A594-4AB1-9610-DB57A2FB3620}" srcOrd="0" destOrd="0" parTransId="{F97C0F2D-B4D9-442B-9773-952EF8B0C240}" sibTransId="{57C876A5-FEB0-4A18-9B78-62FAD325766C}"/>
    <dgm:cxn modelId="{7094B344-5CE1-434F-A554-2075FD909E67}" type="presOf" srcId="{3AEB83EA-4798-41AA-9117-F3038C37D71B}" destId="{91E02F7E-BB11-4B8F-B641-4866397949A8}" srcOrd="0" destOrd="0" presId="urn:microsoft.com/office/officeart/2005/8/layout/bList2"/>
    <dgm:cxn modelId="{93594749-712B-44DE-84B3-A52F29A0B963}" type="presOf" srcId="{581246C8-181E-4878-A601-2EC72759FF4F}" destId="{11DC0853-3C95-48A0-8914-B279EF9D3451}" srcOrd="0" destOrd="0" presId="urn:microsoft.com/office/officeart/2005/8/layout/bList2"/>
    <dgm:cxn modelId="{4C4EBE4C-B5CE-4AA7-837B-BDC5955EE20E}" srcId="{7D7BEADE-5062-48DE-94DE-BDA19850E310}" destId="{3CF79882-1C47-4514-AA27-40C7C574C4DB}" srcOrd="0" destOrd="0" parTransId="{8E2A1C3C-4237-4BC2-8069-1AA25F374816}" sibTransId="{C092D800-1BAB-4DAA-A0A3-AA1E090E212B}"/>
    <dgm:cxn modelId="{B41ACD74-4B5E-41C9-819B-F94070C5F62C}" type="presOf" srcId="{5A40D569-A2CA-4DC5-8096-EB57FC79964E}" destId="{8969E77D-450B-4AA5-A0D7-1198EF98D262}" srcOrd="0" destOrd="0" presId="urn:microsoft.com/office/officeart/2005/8/layout/bList2"/>
    <dgm:cxn modelId="{61A15875-801D-4922-B416-70F4FFAD4EA5}" srcId="{BF86B76B-4D25-48D0-9D7B-39A830F7D6BC}" destId="{BB06A51A-E5C3-4815-9A8A-26A9C315F2C9}" srcOrd="1" destOrd="0" parTransId="{3B1A6EF0-EDC6-4F66-8B33-1341E176D8C1}" sibTransId="{9F92ED19-1724-43E6-95B0-EF6C9BED8AE0}"/>
    <dgm:cxn modelId="{E60B8855-41FE-4451-8269-7FF01286C5DB}" type="presOf" srcId="{4984D47A-45EE-4FDD-B815-BA171D1C5A36}" destId="{63298AE1-0B1E-4F2F-9FE9-40C2F82C9870}" srcOrd="0" destOrd="0" presId="urn:microsoft.com/office/officeart/2005/8/layout/bList2"/>
    <dgm:cxn modelId="{E189B17E-C207-46A0-BB31-0EC3E70DE177}" type="presOf" srcId="{178528A9-B31D-459D-890B-51C8871663DA}" destId="{11DC0853-3C95-48A0-8914-B279EF9D3451}" srcOrd="0" destOrd="1" presId="urn:microsoft.com/office/officeart/2005/8/layout/bList2"/>
    <dgm:cxn modelId="{51BA357F-EB43-42CE-8981-3A645D8B22A4}" type="presOf" srcId="{7D7BEADE-5062-48DE-94DE-BDA19850E310}" destId="{8B7FD021-6E0C-40A6-9B5F-918B4B042299}" srcOrd="1" destOrd="0" presId="urn:microsoft.com/office/officeart/2005/8/layout/bList2"/>
    <dgm:cxn modelId="{CE542488-D4E0-4ACF-B51E-EE1D6AEB6F65}" srcId="{CA1FB632-7D23-4C74-8661-3F621065FC5B}" destId="{A2551323-DBDF-4347-A140-A437DF87E43D}" srcOrd="1" destOrd="0" parTransId="{DDDE3D95-6301-43DF-AC7C-8770E3C744F9}" sibTransId="{6959CC38-679D-4D2C-B824-EE08B52585BF}"/>
    <dgm:cxn modelId="{0D2D9288-5573-4729-9220-79BC56DC0B7A}" type="presOf" srcId="{1721E8E1-C089-4FFE-BBEE-283977BBB4E7}" destId="{49D40827-C37B-462A-8830-3781D78F9E47}" srcOrd="1" destOrd="0" presId="urn:microsoft.com/office/officeart/2005/8/layout/bList2"/>
    <dgm:cxn modelId="{4FD4608A-C73C-4723-9BFA-AFF2EA479741}" srcId="{BB06A51A-E5C3-4815-9A8A-26A9C315F2C9}" destId="{0DF4D955-4B58-4192-B96A-5A1EC6A75178}" srcOrd="0" destOrd="0" parTransId="{6D28E786-5991-4282-87DE-C9B35681583F}" sibTransId="{DF161DF0-88C7-4ABB-AD82-F3107949F571}"/>
    <dgm:cxn modelId="{8FB0A48B-5D26-4FDD-BC7E-6E12DCD81551}" srcId="{FD07E91C-7046-43AA-B707-9B569F93A4ED}" destId="{3C0E2922-E9B9-40C8-A811-8CEEE3303084}" srcOrd="1" destOrd="0" parTransId="{660AA7A1-3C51-4092-9406-183C6A636C90}" sibTransId="{A8915ADB-DF8A-4F42-A3DC-E28A17AECE58}"/>
    <dgm:cxn modelId="{34F9B48F-B965-4478-9654-2DC32A680C02}" srcId="{CA1FB632-7D23-4C74-8661-3F621065FC5B}" destId="{7560F218-1D10-4D58-84C0-0F285BBE50BC}" srcOrd="2" destOrd="0" parTransId="{79CBB9AB-E975-4131-994C-38E48D9387BA}" sibTransId="{92974BE0-09B8-49D3-8783-6164B0373553}"/>
    <dgm:cxn modelId="{74091998-69A2-4CAA-9D31-37B080650EBB}" srcId="{ADFEDC73-2B2E-43C0-AD58-725D1DCF174E}" destId="{F37F02E3-CBA1-4CBE-9B22-A5C4268EF28F}" srcOrd="2" destOrd="0" parTransId="{4E44D3AB-4158-43C1-8BBA-4C05832B36E2}" sibTransId="{BB6C094C-874C-445E-800F-176F2A2D773E}"/>
    <dgm:cxn modelId="{F39B409A-2A6C-41C4-9A73-B0404677101A}" srcId="{BB06A51A-E5C3-4815-9A8A-26A9C315F2C9}" destId="{ECBF0E7D-1D53-41E9-B58F-C2DA73CE6F7C}" srcOrd="2" destOrd="0" parTransId="{DD0442FE-634D-48AA-BCA0-27D254A5E090}" sibTransId="{29F5F36B-8BD2-4081-9AF4-897933235905}"/>
    <dgm:cxn modelId="{8027379B-0991-4E34-8ACF-0CEBCF7AD8C6}" type="presOf" srcId="{A2551323-DBDF-4347-A140-A437DF87E43D}" destId="{EBAAD708-00D7-4493-BDC1-12B6057906A7}" srcOrd="0" destOrd="1" presId="urn:microsoft.com/office/officeart/2005/8/layout/bList2"/>
    <dgm:cxn modelId="{0DCCD3A0-F1AB-4D90-93C9-3ABD857054E4}" type="presOf" srcId="{3C0E2922-E9B9-40C8-A811-8CEEE3303084}" destId="{8969E77D-450B-4AA5-A0D7-1198EF98D262}" srcOrd="0" destOrd="1" presId="urn:microsoft.com/office/officeart/2005/8/layout/bList2"/>
    <dgm:cxn modelId="{E4B669A1-1DE9-47FB-A114-BAFA995D43FE}" type="presOf" srcId="{7D7BEADE-5062-48DE-94DE-BDA19850E310}" destId="{2FB54CA6-FB20-48A0-B936-73347A6D0662}" srcOrd="0" destOrd="0" presId="urn:microsoft.com/office/officeart/2005/8/layout/bList2"/>
    <dgm:cxn modelId="{F4035AAD-7212-41AC-AC4B-9548A5CEF27C}" type="presOf" srcId="{B78AF61E-4D36-4D1D-9D94-995D08DC924F}" destId="{11DC0853-3C95-48A0-8914-B279EF9D3451}" srcOrd="0" destOrd="3" presId="urn:microsoft.com/office/officeart/2005/8/layout/bList2"/>
    <dgm:cxn modelId="{C63ACBB1-939C-4627-BA3D-06337861DDC4}" type="presOf" srcId="{7EDDF440-80B6-4AC2-B1A4-A3D252D2AFE3}" destId="{9D7E3D2A-F1CD-4DD9-A45E-2E38E6089D9D}" srcOrd="0" destOrd="2" presId="urn:microsoft.com/office/officeart/2005/8/layout/bList2"/>
    <dgm:cxn modelId="{71B3D8B4-7742-4F5A-AED1-66C7334C53E9}" type="presOf" srcId="{F37F02E3-CBA1-4CBE-9B22-A5C4268EF28F}" destId="{11DC0853-3C95-48A0-8914-B279EF9D3451}" srcOrd="0" destOrd="2" presId="urn:microsoft.com/office/officeart/2005/8/layout/bList2"/>
    <dgm:cxn modelId="{37CC79B7-AE45-4C1A-8676-FA910A06B2DE}" type="presOf" srcId="{1B88233D-81ED-49A9-A83C-E8279FC70E5F}" destId="{DAFA15F9-F5B6-4406-AE11-5EFCF813A28C}" srcOrd="0" destOrd="2" presId="urn:microsoft.com/office/officeart/2005/8/layout/bList2"/>
    <dgm:cxn modelId="{39BF5FBC-0A68-4361-B59A-7D49CED77783}" type="presOf" srcId="{6A8ADEC0-2A0D-4067-9DA1-C9A0DDF26CEA}" destId="{79BAC803-CD8B-4D4D-A91A-1BFC6FF553B3}" srcOrd="0" destOrd="0" presId="urn:microsoft.com/office/officeart/2005/8/layout/bList2"/>
    <dgm:cxn modelId="{2314E4C2-BDD5-47E1-8E61-E548FCDB938B}" srcId="{ADFEDC73-2B2E-43C0-AD58-725D1DCF174E}" destId="{178528A9-B31D-459D-890B-51C8871663DA}" srcOrd="1" destOrd="0" parTransId="{986006F1-5FA9-4781-BC78-B3ACFD3BFA71}" sibTransId="{6849799C-A973-4335-8836-58BA2C641BC4}"/>
    <dgm:cxn modelId="{CCB565C5-1438-42D3-8D7A-0DCA9E88FB35}" type="presOf" srcId="{ADFEDC73-2B2E-43C0-AD58-725D1DCF174E}" destId="{813E9E72-B8C5-4FD7-A1C8-FE5434B134AB}" srcOrd="1" destOrd="0" presId="urn:microsoft.com/office/officeart/2005/8/layout/bList2"/>
    <dgm:cxn modelId="{A791EEC5-1C7F-46A9-867C-AAF94DFC4156}" srcId="{7D7BEADE-5062-48DE-94DE-BDA19850E310}" destId="{1B88233D-81ED-49A9-A83C-E8279FC70E5F}" srcOrd="2" destOrd="0" parTransId="{2A82E623-1A38-4448-BC70-EA01AA5C940E}" sibTransId="{D2EC917D-665D-4555-AF2F-1AC5F8CCF642}"/>
    <dgm:cxn modelId="{64931EC9-D2AF-48FE-A639-CE01BDB3B36A}" type="presOf" srcId="{D6544E59-53C7-4362-82D3-269E2EFD0C4B}" destId="{D21577B0-F1B9-4247-9E73-8138B13E418F}" srcOrd="0" destOrd="0" presId="urn:microsoft.com/office/officeart/2005/8/layout/bList2"/>
    <dgm:cxn modelId="{656EFECB-31D1-4FFD-BB34-2078418E79CC}" type="presOf" srcId="{2FA8F281-A594-4AB1-9610-DB57A2FB3620}" destId="{EBAAD708-00D7-4493-BDC1-12B6057906A7}" srcOrd="0" destOrd="0" presId="urn:microsoft.com/office/officeart/2005/8/layout/bList2"/>
    <dgm:cxn modelId="{A638E6D7-4049-4742-8011-B0E1ACE3F2BD}" type="presOf" srcId="{CA1FB632-7D23-4C74-8661-3F621065FC5B}" destId="{0F6780AD-6FF0-481B-941D-33FB86F3EB15}" srcOrd="1" destOrd="0" presId="urn:microsoft.com/office/officeart/2005/8/layout/bList2"/>
    <dgm:cxn modelId="{2558ECD7-F9F8-4E42-9511-431B2175C82A}" srcId="{1721E8E1-C089-4FFE-BBEE-283977BBB4E7}" destId="{FEB09DC5-8F2D-459A-9EE5-514B87A88EEB}" srcOrd="1" destOrd="0" parTransId="{60A313CB-EA6E-413C-93C2-76978110E437}" sibTransId="{5C136DB2-2B2D-4D97-B591-A8200C4CDCC8}"/>
    <dgm:cxn modelId="{E9FB0BD8-4454-4E0C-BC0C-911BC5ED5712}" type="presOf" srcId="{FD07E91C-7046-43AA-B707-9B569F93A4ED}" destId="{D205654F-51A3-4FAE-BE99-C43D0F29D35C}" srcOrd="1" destOrd="0" presId="urn:microsoft.com/office/officeart/2005/8/layout/bList2"/>
    <dgm:cxn modelId="{D98845E4-818C-4B71-BC78-F89468CD04C5}" srcId="{839741EB-AF70-4F04-8CE1-CB6A354BDA2D}" destId="{516B408B-B909-40EE-BE7A-256FE7D4FECB}" srcOrd="1" destOrd="0" parTransId="{E0539F7D-5CFD-48C3-B777-8F60C333D9CA}" sibTransId="{EBA97A5B-BBF4-4045-B728-CEB0B7C412DD}"/>
    <dgm:cxn modelId="{09043AE5-9578-43CE-9415-A0EDAF1E5DF0}" type="presOf" srcId="{86EE1229-D4A9-47A9-9BB0-9678935912BB}" destId="{8969E77D-450B-4AA5-A0D7-1198EF98D262}" srcOrd="0" destOrd="3" presId="urn:microsoft.com/office/officeart/2005/8/layout/bList2"/>
    <dgm:cxn modelId="{1FBC2FE6-C10A-41FA-BCB7-64BA6FC17F6E}" srcId="{839741EB-AF70-4F04-8CE1-CB6A354BDA2D}" destId="{4984D47A-45EE-4FDD-B815-BA171D1C5A36}" srcOrd="0" destOrd="0" parTransId="{48B0C528-15C2-4110-8B68-EB5B1CE2CE5B}" sibTransId="{1FDBDAE1-C54E-4A8D-AE5C-81FFC5B2141B}"/>
    <dgm:cxn modelId="{843F6CE7-A12F-4E49-820B-C045937DD429}" type="presOf" srcId="{ECBF0E7D-1D53-41E9-B58F-C2DA73CE6F7C}" destId="{33702B15-9095-4FA4-8821-B11AC9EBEFC2}" srcOrd="0" destOrd="2" presId="urn:microsoft.com/office/officeart/2005/8/layout/bList2"/>
    <dgm:cxn modelId="{6CCEDDED-323F-41A7-A6F1-F80D67885A7F}" type="presOf" srcId="{839741EB-AF70-4F04-8CE1-CB6A354BDA2D}" destId="{0BD928BB-9FB9-45AA-9F1D-B3A252A776DF}" srcOrd="0" destOrd="0" presId="urn:microsoft.com/office/officeart/2005/8/layout/bList2"/>
    <dgm:cxn modelId="{EC0D32F2-F017-4128-A51A-1F706151257D}" srcId="{BF86B76B-4D25-48D0-9D7B-39A830F7D6BC}" destId="{839741EB-AF70-4F04-8CE1-CB6A354BDA2D}" srcOrd="3" destOrd="0" parTransId="{01DE0FEF-9F58-4FED-835A-FCF288F7D0C3}" sibTransId="{D6544E59-53C7-4362-82D3-269E2EFD0C4B}"/>
    <dgm:cxn modelId="{A49DC3F5-4B22-41D8-8A11-8D4ED29FC965}" srcId="{FD07E91C-7046-43AA-B707-9B569F93A4ED}" destId="{C70DC36B-8303-4652-8BF1-0D84A29FCFED}" srcOrd="2" destOrd="0" parTransId="{9C13C528-66CB-44F5-B93C-45BE5455BA2C}" sibTransId="{F2A89874-3374-45FA-B8DF-6F716C7C2BAA}"/>
    <dgm:cxn modelId="{D8A129F6-AA45-4309-BD36-F8823891D05E}" type="presOf" srcId="{E72DA594-5EF6-49EF-B7A8-761A72DFC525}" destId="{36489D48-03D6-4FE4-84E5-8A76C77942E2}" srcOrd="0" destOrd="0" presId="urn:microsoft.com/office/officeart/2005/8/layout/bList2"/>
    <dgm:cxn modelId="{545E47F6-57BE-4CF9-A07F-ED9974424743}" type="presOf" srcId="{BB06A51A-E5C3-4815-9A8A-26A9C315F2C9}" destId="{63BDA6B1-2B38-4AE2-AC0A-4100D50825C7}" srcOrd="1" destOrd="0" presId="urn:microsoft.com/office/officeart/2005/8/layout/bList2"/>
    <dgm:cxn modelId="{E87DDCF7-1512-4719-BD1C-BA92B598B14D}" type="presOf" srcId="{516B408B-B909-40EE-BE7A-256FE7D4FECB}" destId="{63298AE1-0B1E-4F2F-9FE9-40C2F82C9870}" srcOrd="0" destOrd="1" presId="urn:microsoft.com/office/officeart/2005/8/layout/bList2"/>
    <dgm:cxn modelId="{55B62AF8-2210-4A2E-91B7-9AA5CF63BEA4}" type="presOf" srcId="{1721E8E1-C089-4FFE-BBEE-283977BBB4E7}" destId="{BB249775-B93F-4D41-8748-455120B86C4B}" srcOrd="0" destOrd="0" presId="urn:microsoft.com/office/officeart/2005/8/layout/bList2"/>
    <dgm:cxn modelId="{15DBDAF9-0A7F-43C1-86A8-00FDBB9B3DE9}" srcId="{1721E8E1-C089-4FFE-BBEE-283977BBB4E7}" destId="{4DDF4143-F981-4EAD-9C97-199D8ADE1CA6}" srcOrd="0" destOrd="0" parTransId="{7072F69A-1BAC-4AAC-8796-151D2B09D0B7}" sibTransId="{AFBE715B-A6DD-429F-B539-0A0C194394A1}"/>
    <dgm:cxn modelId="{6CB8F1F9-9E69-4E00-B8C0-9A547B0570E1}" srcId="{BF86B76B-4D25-48D0-9D7B-39A830F7D6BC}" destId="{ADFEDC73-2B2E-43C0-AD58-725D1DCF174E}" srcOrd="2" destOrd="0" parTransId="{49E9D818-2678-4347-B551-422D01E8C3E3}" sibTransId="{6A8ADEC0-2A0D-4067-9DA1-C9A0DDF26CEA}"/>
    <dgm:cxn modelId="{E09774FA-219F-4706-8489-05B8AC385192}" type="presOf" srcId="{26C202F7-81A9-4496-A14C-0F0C7A8288CA}" destId="{DAFA15F9-F5B6-4406-AE11-5EFCF813A28C}" srcOrd="0" destOrd="1" presId="urn:microsoft.com/office/officeart/2005/8/layout/bList2"/>
    <dgm:cxn modelId="{5A62D2FA-D403-4AEC-A84C-10AB3CA5B231}" type="presOf" srcId="{889BFDF4-ED80-4901-A111-25FB979B01BE}" destId="{33702B15-9095-4FA4-8821-B11AC9EBEFC2}" srcOrd="0" destOrd="1" presId="urn:microsoft.com/office/officeart/2005/8/layout/bList2"/>
    <dgm:cxn modelId="{06687AFB-08AB-4C0B-8662-123E7CD5D07F}" type="presOf" srcId="{0DF4D955-4B58-4192-B96A-5A1EC6A75178}" destId="{33702B15-9095-4FA4-8821-B11AC9EBEFC2}" srcOrd="0" destOrd="0" presId="urn:microsoft.com/office/officeart/2005/8/layout/bList2"/>
    <dgm:cxn modelId="{D51A0EA8-B970-4EC0-9C5F-1E6F2BF23D8A}" type="presParOf" srcId="{03380529-4442-4738-A790-D35C3D35B2FF}" destId="{3389DA64-A6E1-4AF1-B487-996A8892449C}" srcOrd="0" destOrd="0" presId="urn:microsoft.com/office/officeart/2005/8/layout/bList2"/>
    <dgm:cxn modelId="{AC993840-C9EF-4F31-A619-9A518460558E}" type="presParOf" srcId="{3389DA64-A6E1-4AF1-B487-996A8892449C}" destId="{8969E77D-450B-4AA5-A0D7-1198EF98D262}" srcOrd="0" destOrd="0" presId="urn:microsoft.com/office/officeart/2005/8/layout/bList2"/>
    <dgm:cxn modelId="{51C1B4D3-D43B-4821-ADEB-7BDA33993A36}" type="presParOf" srcId="{3389DA64-A6E1-4AF1-B487-996A8892449C}" destId="{737986F3-B851-4A5D-88F6-F1A82441DEF9}" srcOrd="1" destOrd="0" presId="urn:microsoft.com/office/officeart/2005/8/layout/bList2"/>
    <dgm:cxn modelId="{7ACA6702-6261-479B-9755-47047DA10F4E}" type="presParOf" srcId="{3389DA64-A6E1-4AF1-B487-996A8892449C}" destId="{D205654F-51A3-4FAE-BE99-C43D0F29D35C}" srcOrd="2" destOrd="0" presId="urn:microsoft.com/office/officeart/2005/8/layout/bList2"/>
    <dgm:cxn modelId="{F53E095D-6E50-4BD8-A051-E8B0AAAF21DF}" type="presParOf" srcId="{3389DA64-A6E1-4AF1-B487-996A8892449C}" destId="{53654164-1169-41BD-8EFC-F0F3257C3B0A}" srcOrd="3" destOrd="0" presId="urn:microsoft.com/office/officeart/2005/8/layout/bList2"/>
    <dgm:cxn modelId="{62CD4A37-74EF-41C0-A541-DF8363E493C8}" type="presParOf" srcId="{03380529-4442-4738-A790-D35C3D35B2FF}" destId="{3C87AD43-0AD8-428C-9AFA-3554C295DCBC}" srcOrd="1" destOrd="0" presId="urn:microsoft.com/office/officeart/2005/8/layout/bList2"/>
    <dgm:cxn modelId="{91449B50-EF6E-4AD8-AF14-110E26F7EB81}" type="presParOf" srcId="{03380529-4442-4738-A790-D35C3D35B2FF}" destId="{3B496D88-7194-4440-BC79-C7FB38DE0CD6}" srcOrd="2" destOrd="0" presId="urn:microsoft.com/office/officeart/2005/8/layout/bList2"/>
    <dgm:cxn modelId="{C1544857-EA38-4BDF-848A-70AF2F7CE6A1}" type="presParOf" srcId="{3B496D88-7194-4440-BC79-C7FB38DE0CD6}" destId="{33702B15-9095-4FA4-8821-B11AC9EBEFC2}" srcOrd="0" destOrd="0" presId="urn:microsoft.com/office/officeart/2005/8/layout/bList2"/>
    <dgm:cxn modelId="{AA9CACA0-0FDB-4FA3-8C80-DB8F335E3949}" type="presParOf" srcId="{3B496D88-7194-4440-BC79-C7FB38DE0CD6}" destId="{102AB124-12EB-480F-B510-081B528C8CEC}" srcOrd="1" destOrd="0" presId="urn:microsoft.com/office/officeart/2005/8/layout/bList2"/>
    <dgm:cxn modelId="{72919B15-107D-467E-9C38-D8E4C9A37B47}" type="presParOf" srcId="{3B496D88-7194-4440-BC79-C7FB38DE0CD6}" destId="{63BDA6B1-2B38-4AE2-AC0A-4100D50825C7}" srcOrd="2" destOrd="0" presId="urn:microsoft.com/office/officeart/2005/8/layout/bList2"/>
    <dgm:cxn modelId="{0677AADF-1357-445B-BEFF-950D7C6577D7}" type="presParOf" srcId="{3B496D88-7194-4440-BC79-C7FB38DE0CD6}" destId="{C3295073-1100-4C99-8DBE-A1041DE3314E}" srcOrd="3" destOrd="0" presId="urn:microsoft.com/office/officeart/2005/8/layout/bList2"/>
    <dgm:cxn modelId="{741E95D3-8ABD-44D1-9A1B-9BEEDCDD29F2}" type="presParOf" srcId="{03380529-4442-4738-A790-D35C3D35B2FF}" destId="{5ADC0861-C82E-454D-BD90-559DC9444550}" srcOrd="3" destOrd="0" presId="urn:microsoft.com/office/officeart/2005/8/layout/bList2"/>
    <dgm:cxn modelId="{757A3DDC-4643-4F79-87CE-EFB2EDB6ACD2}" type="presParOf" srcId="{03380529-4442-4738-A790-D35C3D35B2FF}" destId="{5BEF81D2-4084-45D8-B93A-C243F6FBCA95}" srcOrd="4" destOrd="0" presId="urn:microsoft.com/office/officeart/2005/8/layout/bList2"/>
    <dgm:cxn modelId="{EA5BD869-D57D-4121-9A9F-B7603D20D207}" type="presParOf" srcId="{5BEF81D2-4084-45D8-B93A-C243F6FBCA95}" destId="{11DC0853-3C95-48A0-8914-B279EF9D3451}" srcOrd="0" destOrd="0" presId="urn:microsoft.com/office/officeart/2005/8/layout/bList2"/>
    <dgm:cxn modelId="{CBC4CC1E-BF0E-4AB6-9EA3-90A0C19F58E6}" type="presParOf" srcId="{5BEF81D2-4084-45D8-B93A-C243F6FBCA95}" destId="{AD9F7918-4D7E-42F5-ADBE-CEE5B6F73579}" srcOrd="1" destOrd="0" presId="urn:microsoft.com/office/officeart/2005/8/layout/bList2"/>
    <dgm:cxn modelId="{109FA831-F963-4A5C-A8A4-C0AF588210B5}" type="presParOf" srcId="{5BEF81D2-4084-45D8-B93A-C243F6FBCA95}" destId="{813E9E72-B8C5-4FD7-A1C8-FE5434B134AB}" srcOrd="2" destOrd="0" presId="urn:microsoft.com/office/officeart/2005/8/layout/bList2"/>
    <dgm:cxn modelId="{1307F8A3-D56A-4828-867F-B21CF9330FEB}" type="presParOf" srcId="{5BEF81D2-4084-45D8-B93A-C243F6FBCA95}" destId="{2A3C153A-B69D-4383-8F06-C0B5B631BCF6}" srcOrd="3" destOrd="0" presId="urn:microsoft.com/office/officeart/2005/8/layout/bList2"/>
    <dgm:cxn modelId="{71B39FE3-B838-43C3-9360-481AD5531E83}" type="presParOf" srcId="{03380529-4442-4738-A790-D35C3D35B2FF}" destId="{79BAC803-CD8B-4D4D-A91A-1BFC6FF553B3}" srcOrd="5" destOrd="0" presId="urn:microsoft.com/office/officeart/2005/8/layout/bList2"/>
    <dgm:cxn modelId="{46741BA5-D187-4D48-9B4B-2256C111B9F3}" type="presParOf" srcId="{03380529-4442-4738-A790-D35C3D35B2FF}" destId="{64D717DD-92EE-4060-9F48-A801A15D78E9}" srcOrd="6" destOrd="0" presId="urn:microsoft.com/office/officeart/2005/8/layout/bList2"/>
    <dgm:cxn modelId="{7CA55E24-601A-4177-91EC-B60F54DB239F}" type="presParOf" srcId="{64D717DD-92EE-4060-9F48-A801A15D78E9}" destId="{63298AE1-0B1E-4F2F-9FE9-40C2F82C9870}" srcOrd="0" destOrd="0" presId="urn:microsoft.com/office/officeart/2005/8/layout/bList2"/>
    <dgm:cxn modelId="{8BEE2E26-B482-4E94-8C4D-BEEB3960BFFB}" type="presParOf" srcId="{64D717DD-92EE-4060-9F48-A801A15D78E9}" destId="{0BD928BB-9FB9-45AA-9F1D-B3A252A776DF}" srcOrd="1" destOrd="0" presId="urn:microsoft.com/office/officeart/2005/8/layout/bList2"/>
    <dgm:cxn modelId="{AFEEA28C-844F-41B6-AA51-1F8DE30FF0AB}" type="presParOf" srcId="{64D717DD-92EE-4060-9F48-A801A15D78E9}" destId="{0C665551-770F-4D57-ADD8-1E8A28F25433}" srcOrd="2" destOrd="0" presId="urn:microsoft.com/office/officeart/2005/8/layout/bList2"/>
    <dgm:cxn modelId="{F9B12F93-FDAF-4687-ABA6-02662A8587FF}" type="presParOf" srcId="{64D717DD-92EE-4060-9F48-A801A15D78E9}" destId="{D866364E-1252-4458-8A32-9B69140072FF}" srcOrd="3" destOrd="0" presId="urn:microsoft.com/office/officeart/2005/8/layout/bList2"/>
    <dgm:cxn modelId="{4D41D211-5D84-4607-B2C2-1B85E584B61E}" type="presParOf" srcId="{03380529-4442-4738-A790-D35C3D35B2FF}" destId="{D21577B0-F1B9-4247-9E73-8138B13E418F}" srcOrd="7" destOrd="0" presId="urn:microsoft.com/office/officeart/2005/8/layout/bList2"/>
    <dgm:cxn modelId="{ED470232-D784-4AC9-B0FB-ADA0049F31BC}" type="presParOf" srcId="{03380529-4442-4738-A790-D35C3D35B2FF}" destId="{4A922AE4-6B6C-4683-B4C4-E002C52483EF}" srcOrd="8" destOrd="0" presId="urn:microsoft.com/office/officeart/2005/8/layout/bList2"/>
    <dgm:cxn modelId="{F19F6D5F-B7B3-46FE-9205-023046170C33}" type="presParOf" srcId="{4A922AE4-6B6C-4683-B4C4-E002C52483EF}" destId="{DAFA15F9-F5B6-4406-AE11-5EFCF813A28C}" srcOrd="0" destOrd="0" presId="urn:microsoft.com/office/officeart/2005/8/layout/bList2"/>
    <dgm:cxn modelId="{CDA80B4B-135A-4E76-8FCA-AA9C229F19DD}" type="presParOf" srcId="{4A922AE4-6B6C-4683-B4C4-E002C52483EF}" destId="{2FB54CA6-FB20-48A0-B936-73347A6D0662}" srcOrd="1" destOrd="0" presId="urn:microsoft.com/office/officeart/2005/8/layout/bList2"/>
    <dgm:cxn modelId="{1585E6A6-0EB3-43F3-9CA0-15CF0A56FFB2}" type="presParOf" srcId="{4A922AE4-6B6C-4683-B4C4-E002C52483EF}" destId="{8B7FD021-6E0C-40A6-9B5F-918B4B042299}" srcOrd="2" destOrd="0" presId="urn:microsoft.com/office/officeart/2005/8/layout/bList2"/>
    <dgm:cxn modelId="{A7A43151-6D7C-4AB6-BA68-EB8936D598E0}" type="presParOf" srcId="{4A922AE4-6B6C-4683-B4C4-E002C52483EF}" destId="{2B68F48A-8B70-478C-9F52-0D527B153546}" srcOrd="3" destOrd="0" presId="urn:microsoft.com/office/officeart/2005/8/layout/bList2"/>
    <dgm:cxn modelId="{3E3C24E1-940A-4DB3-95E6-209983F626DE}" type="presParOf" srcId="{03380529-4442-4738-A790-D35C3D35B2FF}" destId="{91E02F7E-BB11-4B8F-B641-4866397949A8}" srcOrd="9" destOrd="0" presId="urn:microsoft.com/office/officeart/2005/8/layout/bList2"/>
    <dgm:cxn modelId="{283A15F9-DA9A-4A22-B038-DA9C5E2D1FB3}" type="presParOf" srcId="{03380529-4442-4738-A790-D35C3D35B2FF}" destId="{5AC90E4B-70F2-4041-A278-85B1AA4EB005}" srcOrd="10" destOrd="0" presId="urn:microsoft.com/office/officeart/2005/8/layout/bList2"/>
    <dgm:cxn modelId="{0B7F8903-B23C-49B4-BE99-8A857823AA9F}" type="presParOf" srcId="{5AC90E4B-70F2-4041-A278-85B1AA4EB005}" destId="{EBAAD708-00D7-4493-BDC1-12B6057906A7}" srcOrd="0" destOrd="0" presId="urn:microsoft.com/office/officeart/2005/8/layout/bList2"/>
    <dgm:cxn modelId="{033436A9-1D18-43E5-8758-8096223C4586}" type="presParOf" srcId="{5AC90E4B-70F2-4041-A278-85B1AA4EB005}" destId="{A8EB758A-B470-4A99-84C6-32322A8C0C2A}" srcOrd="1" destOrd="0" presId="urn:microsoft.com/office/officeart/2005/8/layout/bList2"/>
    <dgm:cxn modelId="{F4195C85-3D17-49C0-AC87-29D77002B9EF}" type="presParOf" srcId="{5AC90E4B-70F2-4041-A278-85B1AA4EB005}" destId="{0F6780AD-6FF0-481B-941D-33FB86F3EB15}" srcOrd="2" destOrd="0" presId="urn:microsoft.com/office/officeart/2005/8/layout/bList2"/>
    <dgm:cxn modelId="{6BD78DC4-6DA9-4AF5-BFD9-9E010D68DA94}" type="presParOf" srcId="{5AC90E4B-70F2-4041-A278-85B1AA4EB005}" destId="{05FE2D10-5428-4ADF-A07E-A42426C46C52}" srcOrd="3" destOrd="0" presId="urn:microsoft.com/office/officeart/2005/8/layout/bList2"/>
    <dgm:cxn modelId="{137EBD01-7AC7-4542-A24E-FDE7BE0271E4}" type="presParOf" srcId="{03380529-4442-4738-A790-D35C3D35B2FF}" destId="{36489D48-03D6-4FE4-84E5-8A76C77942E2}" srcOrd="11" destOrd="0" presId="urn:microsoft.com/office/officeart/2005/8/layout/bList2"/>
    <dgm:cxn modelId="{DE07EC76-5423-4008-B4BC-CCA7B8EBC7F1}" type="presParOf" srcId="{03380529-4442-4738-A790-D35C3D35B2FF}" destId="{574A7155-F78B-4E57-9B61-E4169DB610B9}" srcOrd="12" destOrd="0" presId="urn:microsoft.com/office/officeart/2005/8/layout/bList2"/>
    <dgm:cxn modelId="{A6C42E4F-6E1A-444B-B3D0-F9589B5E0FB0}" type="presParOf" srcId="{574A7155-F78B-4E57-9B61-E4169DB610B9}" destId="{9D7E3D2A-F1CD-4DD9-A45E-2E38E6089D9D}" srcOrd="0" destOrd="0" presId="urn:microsoft.com/office/officeart/2005/8/layout/bList2"/>
    <dgm:cxn modelId="{9D4ADDB0-0935-42FA-82D8-061879F6ADB1}" type="presParOf" srcId="{574A7155-F78B-4E57-9B61-E4169DB610B9}" destId="{BB249775-B93F-4D41-8748-455120B86C4B}" srcOrd="1" destOrd="0" presId="urn:microsoft.com/office/officeart/2005/8/layout/bList2"/>
    <dgm:cxn modelId="{7C0E3DA2-EDD8-441E-99C8-56E66A184F32}" type="presParOf" srcId="{574A7155-F78B-4E57-9B61-E4169DB610B9}" destId="{49D40827-C37B-462A-8830-3781D78F9E47}" srcOrd="2" destOrd="0" presId="urn:microsoft.com/office/officeart/2005/8/layout/bList2"/>
    <dgm:cxn modelId="{9D0B2383-24B7-4AFF-81E0-1E93A60D0562}" type="presParOf" srcId="{574A7155-F78B-4E57-9B61-E4169DB610B9}" destId="{1FE2202C-CE03-4175-93F8-B669AAABE73F}" srcOrd="3" destOrd="0" presId="urn:microsoft.com/office/officeart/2005/8/layout/b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3C6ABD0-F64A-458E-8A26-0D837897DC64}">
      <dsp:nvSpPr>
        <dsp:cNvPr id="0" name=""/>
        <dsp:cNvSpPr/>
      </dsp:nvSpPr>
      <dsp:spPr>
        <a:xfrm rot="5400000">
          <a:off x="5640941" y="-1234478"/>
          <a:ext cx="1023214" cy="3753825"/>
        </a:xfrm>
        <a:prstGeom prst="round2SameRect">
          <a:avLst/>
        </a:prstGeom>
        <a:solidFill>
          <a:schemeClr val="lt1">
            <a:alpha val="90000"/>
            <a:tint val="40000"/>
            <a:hueOff val="0"/>
            <a:satOff val="0"/>
            <a:lumOff val="0"/>
            <a:alphaOff val="0"/>
          </a:schemeClr>
        </a:solidFill>
        <a:ln w="10795"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latin typeface="+mj-lt"/>
            </a:rPr>
            <a:t>Define Objectives</a:t>
          </a:r>
        </a:p>
        <a:p>
          <a:pPr marL="228600" lvl="1" indent="-228600" algn="l" defTabSz="889000">
            <a:lnSpc>
              <a:spcPct val="90000"/>
            </a:lnSpc>
            <a:spcBef>
              <a:spcPct val="0"/>
            </a:spcBef>
            <a:spcAft>
              <a:spcPct val="15000"/>
            </a:spcAft>
            <a:buChar char="•"/>
          </a:pPr>
          <a:r>
            <a:rPr lang="en-US" sz="2000" kern="1200" dirty="0">
              <a:latin typeface="+mj-lt"/>
            </a:rPr>
            <a:t>Identify Data Sources</a:t>
          </a:r>
        </a:p>
      </dsp:txBody>
      <dsp:txXfrm rot="-5400000">
        <a:off x="4275636" y="180776"/>
        <a:ext cx="3703876" cy="923316"/>
      </dsp:txXfrm>
    </dsp:sp>
    <dsp:sp modelId="{FCE31E78-3DAC-4692-A464-D0C835B3F5C0}">
      <dsp:nvSpPr>
        <dsp:cNvPr id="0" name=""/>
        <dsp:cNvSpPr/>
      </dsp:nvSpPr>
      <dsp:spPr>
        <a:xfrm>
          <a:off x="111" y="2925"/>
          <a:ext cx="4275524" cy="1279018"/>
        </a:xfrm>
        <a:prstGeom prst="roundRect">
          <a:avLst/>
        </a:prstGeom>
        <a:solidFill>
          <a:schemeClr val="lt1">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r>
            <a:rPr lang="en-US" sz="3200" kern="1200" dirty="0">
              <a:latin typeface="+mj-lt"/>
            </a:rPr>
            <a:t>Business Understanding</a:t>
          </a:r>
        </a:p>
      </dsp:txBody>
      <dsp:txXfrm>
        <a:off x="62548" y="65362"/>
        <a:ext cx="4150650" cy="1154144"/>
      </dsp:txXfrm>
    </dsp:sp>
    <dsp:sp modelId="{B35FD520-5FF0-41BD-887C-8B0911FFCB12}">
      <dsp:nvSpPr>
        <dsp:cNvPr id="0" name=""/>
        <dsp:cNvSpPr/>
      </dsp:nvSpPr>
      <dsp:spPr>
        <a:xfrm rot="5400000">
          <a:off x="5624380" y="108491"/>
          <a:ext cx="1056336" cy="3753825"/>
        </a:xfrm>
        <a:prstGeom prst="round2SameRect">
          <a:avLst/>
        </a:prstGeom>
        <a:solidFill>
          <a:schemeClr val="lt1">
            <a:alpha val="90000"/>
            <a:tint val="40000"/>
            <a:hueOff val="0"/>
            <a:satOff val="0"/>
            <a:lumOff val="0"/>
            <a:alphaOff val="0"/>
          </a:schemeClr>
        </a:solidFill>
        <a:ln w="10795"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a:latin typeface="+mj-lt"/>
            </a:rPr>
            <a:t>Ingest Data</a:t>
          </a:r>
        </a:p>
        <a:p>
          <a:pPr marL="171450" lvl="1" indent="-171450" algn="l" defTabSz="844550">
            <a:lnSpc>
              <a:spcPct val="90000"/>
            </a:lnSpc>
            <a:spcBef>
              <a:spcPct val="0"/>
            </a:spcBef>
            <a:spcAft>
              <a:spcPct val="15000"/>
            </a:spcAft>
            <a:buChar char="•"/>
          </a:pPr>
          <a:r>
            <a:rPr lang="en-US" sz="1900" kern="1200" dirty="0">
              <a:latin typeface="+mj-lt"/>
            </a:rPr>
            <a:t>Explore Data</a:t>
          </a:r>
        </a:p>
        <a:p>
          <a:pPr marL="171450" lvl="1" indent="-171450" algn="l" defTabSz="844550">
            <a:lnSpc>
              <a:spcPct val="90000"/>
            </a:lnSpc>
            <a:spcBef>
              <a:spcPct val="0"/>
            </a:spcBef>
            <a:spcAft>
              <a:spcPct val="15000"/>
            </a:spcAft>
            <a:buChar char="•"/>
          </a:pPr>
          <a:r>
            <a:rPr lang="en-US" sz="1900" kern="1200" dirty="0">
              <a:latin typeface="+mj-lt"/>
            </a:rPr>
            <a:t>Update Data</a:t>
          </a:r>
        </a:p>
      </dsp:txBody>
      <dsp:txXfrm rot="-5400000">
        <a:off x="4275636" y="1508801"/>
        <a:ext cx="3702259" cy="953204"/>
      </dsp:txXfrm>
    </dsp:sp>
    <dsp:sp modelId="{3E606814-09D9-4B4C-8F40-66F312978EEB}">
      <dsp:nvSpPr>
        <dsp:cNvPr id="0" name=""/>
        <dsp:cNvSpPr/>
      </dsp:nvSpPr>
      <dsp:spPr>
        <a:xfrm>
          <a:off x="111" y="1345894"/>
          <a:ext cx="4275524" cy="1279018"/>
        </a:xfrm>
        <a:prstGeom prst="roundRect">
          <a:avLst/>
        </a:prstGeom>
        <a:solidFill>
          <a:schemeClr val="lt1">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r>
            <a:rPr lang="en-US" sz="3200" kern="1200" dirty="0">
              <a:latin typeface="+mj-lt"/>
            </a:rPr>
            <a:t>Data Acquisition and Understanding</a:t>
          </a:r>
        </a:p>
      </dsp:txBody>
      <dsp:txXfrm>
        <a:off x="62548" y="1408331"/>
        <a:ext cx="4150650" cy="1154144"/>
      </dsp:txXfrm>
    </dsp:sp>
    <dsp:sp modelId="{EF322D6C-1CB6-431F-8B42-A64D898D2824}">
      <dsp:nvSpPr>
        <dsp:cNvPr id="0" name=""/>
        <dsp:cNvSpPr/>
      </dsp:nvSpPr>
      <dsp:spPr>
        <a:xfrm rot="5400000">
          <a:off x="5640941" y="1451460"/>
          <a:ext cx="1023214" cy="3753825"/>
        </a:xfrm>
        <a:prstGeom prst="round2SameRect">
          <a:avLst/>
        </a:prstGeom>
        <a:solidFill>
          <a:schemeClr val="lt1">
            <a:alpha val="90000"/>
            <a:tint val="40000"/>
            <a:hueOff val="0"/>
            <a:satOff val="0"/>
            <a:lumOff val="0"/>
            <a:alphaOff val="0"/>
          </a:schemeClr>
        </a:solidFill>
        <a:ln w="10795"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latin typeface="+mj-lt"/>
            </a:rPr>
            <a:t>Feature Selection</a:t>
          </a:r>
        </a:p>
        <a:p>
          <a:pPr marL="228600" lvl="1" indent="-228600" algn="l" defTabSz="889000">
            <a:lnSpc>
              <a:spcPct val="90000"/>
            </a:lnSpc>
            <a:spcBef>
              <a:spcPct val="0"/>
            </a:spcBef>
            <a:spcAft>
              <a:spcPct val="15000"/>
            </a:spcAft>
            <a:buChar char="•"/>
          </a:pPr>
          <a:r>
            <a:rPr lang="en-US" sz="2000" kern="1200" dirty="0">
              <a:latin typeface="+mj-lt"/>
            </a:rPr>
            <a:t>Create and Train Model</a:t>
          </a:r>
        </a:p>
      </dsp:txBody>
      <dsp:txXfrm rot="-5400000">
        <a:off x="4275636" y="2866715"/>
        <a:ext cx="3703876" cy="923316"/>
      </dsp:txXfrm>
    </dsp:sp>
    <dsp:sp modelId="{D8CBC06D-2193-488F-8EDE-5FAA991E0B6B}">
      <dsp:nvSpPr>
        <dsp:cNvPr id="0" name=""/>
        <dsp:cNvSpPr/>
      </dsp:nvSpPr>
      <dsp:spPr>
        <a:xfrm>
          <a:off x="111" y="2688864"/>
          <a:ext cx="4275524" cy="1279018"/>
        </a:xfrm>
        <a:prstGeom prst="roundRect">
          <a:avLst/>
        </a:prstGeom>
        <a:solidFill>
          <a:schemeClr val="lt1">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r>
            <a:rPr lang="en-US" sz="3200" kern="1200" dirty="0">
              <a:latin typeface="+mj-lt"/>
            </a:rPr>
            <a:t>Modeling</a:t>
          </a:r>
        </a:p>
      </dsp:txBody>
      <dsp:txXfrm>
        <a:off x="62548" y="2751301"/>
        <a:ext cx="4150650" cy="1154144"/>
      </dsp:txXfrm>
    </dsp:sp>
    <dsp:sp modelId="{DE1FE771-1582-4775-9E8F-B758D933162D}">
      <dsp:nvSpPr>
        <dsp:cNvPr id="0" name=""/>
        <dsp:cNvSpPr/>
      </dsp:nvSpPr>
      <dsp:spPr>
        <a:xfrm rot="5400000">
          <a:off x="5640941" y="2794430"/>
          <a:ext cx="1023214" cy="3753825"/>
        </a:xfrm>
        <a:prstGeom prst="round2SameRect">
          <a:avLst/>
        </a:prstGeom>
        <a:solidFill>
          <a:schemeClr val="lt1">
            <a:alpha val="90000"/>
            <a:tint val="40000"/>
            <a:hueOff val="0"/>
            <a:satOff val="0"/>
            <a:lumOff val="0"/>
            <a:alphaOff val="0"/>
          </a:schemeClr>
        </a:solidFill>
        <a:ln w="10795"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latin typeface="+mj-lt"/>
            </a:rPr>
            <a:t>Operationalize</a:t>
          </a:r>
        </a:p>
      </dsp:txBody>
      <dsp:txXfrm rot="-5400000">
        <a:off x="4275636" y="4209685"/>
        <a:ext cx="3703876" cy="923316"/>
      </dsp:txXfrm>
    </dsp:sp>
    <dsp:sp modelId="{C971C0CD-D6D6-4BD2-B517-483DD2B85EA0}">
      <dsp:nvSpPr>
        <dsp:cNvPr id="0" name=""/>
        <dsp:cNvSpPr/>
      </dsp:nvSpPr>
      <dsp:spPr>
        <a:xfrm>
          <a:off x="111" y="4031833"/>
          <a:ext cx="4275524" cy="1279018"/>
        </a:xfrm>
        <a:prstGeom prst="roundRect">
          <a:avLst/>
        </a:prstGeom>
        <a:solidFill>
          <a:schemeClr val="lt1">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r>
            <a:rPr lang="en-US" sz="3200" kern="1200" dirty="0">
              <a:latin typeface="+mj-lt"/>
            </a:rPr>
            <a:t>Deployment</a:t>
          </a:r>
        </a:p>
      </dsp:txBody>
      <dsp:txXfrm>
        <a:off x="62548" y="4094270"/>
        <a:ext cx="4150650" cy="1154144"/>
      </dsp:txXfrm>
    </dsp:sp>
    <dsp:sp modelId="{E36319A3-4DDD-4596-A48B-3AFC2FB82E08}">
      <dsp:nvSpPr>
        <dsp:cNvPr id="0" name=""/>
        <dsp:cNvSpPr/>
      </dsp:nvSpPr>
      <dsp:spPr>
        <a:xfrm rot="5400000">
          <a:off x="5640941" y="4137399"/>
          <a:ext cx="1023214" cy="3753825"/>
        </a:xfrm>
        <a:prstGeom prst="round2SameRect">
          <a:avLst/>
        </a:prstGeom>
        <a:solidFill>
          <a:schemeClr val="lt1">
            <a:alpha val="90000"/>
            <a:tint val="40000"/>
            <a:hueOff val="0"/>
            <a:satOff val="0"/>
            <a:lumOff val="0"/>
            <a:alphaOff val="0"/>
          </a:schemeClr>
        </a:solidFill>
        <a:ln w="10795"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a:latin typeface="+mj-lt"/>
            </a:rPr>
            <a:t>Testing and Validation</a:t>
          </a:r>
        </a:p>
        <a:p>
          <a:pPr marL="171450" lvl="1" indent="-171450" algn="l" defTabSz="844550">
            <a:lnSpc>
              <a:spcPct val="90000"/>
            </a:lnSpc>
            <a:spcBef>
              <a:spcPct val="0"/>
            </a:spcBef>
            <a:spcAft>
              <a:spcPct val="15000"/>
            </a:spcAft>
            <a:buChar char="•"/>
          </a:pPr>
          <a:r>
            <a:rPr lang="en-US" sz="1900" kern="1200" dirty="0">
              <a:latin typeface="+mj-lt"/>
            </a:rPr>
            <a:t>Handoff</a:t>
          </a:r>
        </a:p>
        <a:p>
          <a:pPr marL="171450" lvl="1" indent="-171450" algn="l" defTabSz="844550">
            <a:lnSpc>
              <a:spcPct val="90000"/>
            </a:lnSpc>
            <a:spcBef>
              <a:spcPct val="0"/>
            </a:spcBef>
            <a:spcAft>
              <a:spcPct val="15000"/>
            </a:spcAft>
            <a:buChar char="•"/>
          </a:pPr>
          <a:r>
            <a:rPr lang="en-US" sz="1900" kern="1200" dirty="0">
              <a:latin typeface="+mj-lt"/>
            </a:rPr>
            <a:t>Re-train and re-score</a:t>
          </a:r>
        </a:p>
      </dsp:txBody>
      <dsp:txXfrm rot="-5400000">
        <a:off x="4275636" y="5552654"/>
        <a:ext cx="3703876" cy="923316"/>
      </dsp:txXfrm>
    </dsp:sp>
    <dsp:sp modelId="{C5DBDEB5-64EF-486D-ADE8-9AD2774135B2}">
      <dsp:nvSpPr>
        <dsp:cNvPr id="0" name=""/>
        <dsp:cNvSpPr/>
      </dsp:nvSpPr>
      <dsp:spPr>
        <a:xfrm>
          <a:off x="111" y="5374803"/>
          <a:ext cx="4275524" cy="1279018"/>
        </a:xfrm>
        <a:prstGeom prst="roundRect">
          <a:avLst/>
        </a:prstGeom>
        <a:solidFill>
          <a:schemeClr val="lt1">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r>
            <a:rPr lang="en-US" sz="3200" kern="1200" dirty="0">
              <a:latin typeface="+mj-lt"/>
            </a:rPr>
            <a:t>Customer Acceptance</a:t>
          </a:r>
        </a:p>
      </dsp:txBody>
      <dsp:txXfrm>
        <a:off x="62548" y="5437240"/>
        <a:ext cx="4150650" cy="115414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8FB2B8E-8EB9-462C-A3BE-B343DF2940CF}">
      <dsp:nvSpPr>
        <dsp:cNvPr id="0" name=""/>
        <dsp:cNvSpPr/>
      </dsp:nvSpPr>
      <dsp:spPr>
        <a:xfrm>
          <a:off x="0" y="307657"/>
          <a:ext cx="2103111" cy="7177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50800" rIns="142240" bIns="50800" numCol="1" spcCol="1270" anchor="ctr" anchorCtr="0">
          <a:noAutofit/>
        </a:bodyPr>
        <a:lstStyle/>
        <a:p>
          <a:pPr marL="0" lvl="0" indent="0" algn="r" defTabSz="889000">
            <a:lnSpc>
              <a:spcPct val="90000"/>
            </a:lnSpc>
            <a:spcBef>
              <a:spcPct val="0"/>
            </a:spcBef>
            <a:spcAft>
              <a:spcPct val="35000"/>
            </a:spcAft>
            <a:buNone/>
          </a:pPr>
          <a:r>
            <a:rPr lang="en-US" sz="2000" kern="1200" dirty="0"/>
            <a:t>Information Management</a:t>
          </a:r>
        </a:p>
      </dsp:txBody>
      <dsp:txXfrm>
        <a:off x="0" y="307657"/>
        <a:ext cx="2103111" cy="717750"/>
      </dsp:txXfrm>
    </dsp:sp>
    <dsp:sp modelId="{08EC183C-AED6-4FF7-A9DF-6208AC571922}">
      <dsp:nvSpPr>
        <dsp:cNvPr id="0" name=""/>
        <dsp:cNvSpPr/>
      </dsp:nvSpPr>
      <dsp:spPr>
        <a:xfrm>
          <a:off x="2103111" y="83360"/>
          <a:ext cx="420622" cy="1166343"/>
        </a:xfrm>
        <a:prstGeom prst="leftBrace">
          <a:avLst>
            <a:gd name="adj1" fmla="val 35000"/>
            <a:gd name="adj2" fmla="val 50000"/>
          </a:avLst>
        </a:pr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75424E-612A-4B72-89CD-0EFDADCFDD1F}">
      <dsp:nvSpPr>
        <dsp:cNvPr id="0" name=""/>
        <dsp:cNvSpPr/>
      </dsp:nvSpPr>
      <dsp:spPr>
        <a:xfrm>
          <a:off x="2691982" y="83360"/>
          <a:ext cx="5720462" cy="1166343"/>
        </a:xfrm>
        <a:prstGeom prst="rect">
          <a:avLst/>
        </a:prstGeom>
        <a:solidFill>
          <a:schemeClr val="lt1">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t>Data Catalog</a:t>
          </a:r>
        </a:p>
        <a:p>
          <a:pPr marL="228600" lvl="1" indent="-228600" algn="l" defTabSz="889000">
            <a:lnSpc>
              <a:spcPct val="90000"/>
            </a:lnSpc>
            <a:spcBef>
              <a:spcPct val="0"/>
            </a:spcBef>
            <a:spcAft>
              <a:spcPct val="15000"/>
            </a:spcAft>
            <a:buChar char="•"/>
          </a:pPr>
          <a:r>
            <a:rPr lang="en-US" sz="2000" kern="1200" dirty="0"/>
            <a:t>Data Factory</a:t>
          </a:r>
        </a:p>
        <a:p>
          <a:pPr marL="228600" lvl="1" indent="-228600" algn="l" defTabSz="889000">
            <a:lnSpc>
              <a:spcPct val="90000"/>
            </a:lnSpc>
            <a:spcBef>
              <a:spcPct val="0"/>
            </a:spcBef>
            <a:spcAft>
              <a:spcPct val="15000"/>
            </a:spcAft>
            <a:buChar char="•"/>
          </a:pPr>
          <a:r>
            <a:rPr lang="en-US" sz="2000" kern="1200" dirty="0"/>
            <a:t>Event Hubs</a:t>
          </a:r>
        </a:p>
      </dsp:txBody>
      <dsp:txXfrm>
        <a:off x="2691982" y="83360"/>
        <a:ext cx="5720462" cy="1166343"/>
      </dsp:txXfrm>
    </dsp:sp>
    <dsp:sp modelId="{82E9A0E0-8D14-4848-9DD2-59E0CDC0AAFD}">
      <dsp:nvSpPr>
        <dsp:cNvPr id="0" name=""/>
        <dsp:cNvSpPr/>
      </dsp:nvSpPr>
      <dsp:spPr>
        <a:xfrm>
          <a:off x="0" y="1883219"/>
          <a:ext cx="2103111" cy="4083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50800" rIns="142240" bIns="50800" numCol="1" spcCol="1270" anchor="ctr" anchorCtr="0">
          <a:noAutofit/>
        </a:bodyPr>
        <a:lstStyle/>
        <a:p>
          <a:pPr marL="0" lvl="0" indent="0" algn="r" defTabSz="889000">
            <a:lnSpc>
              <a:spcPct val="90000"/>
            </a:lnSpc>
            <a:spcBef>
              <a:spcPct val="0"/>
            </a:spcBef>
            <a:spcAft>
              <a:spcPct val="35000"/>
            </a:spcAft>
            <a:buNone/>
          </a:pPr>
          <a:r>
            <a:rPr lang="en-US" sz="2000" kern="1200" dirty="0"/>
            <a:t>Big Data</a:t>
          </a:r>
        </a:p>
      </dsp:txBody>
      <dsp:txXfrm>
        <a:off x="0" y="1883219"/>
        <a:ext cx="2103111" cy="408375"/>
      </dsp:txXfrm>
    </dsp:sp>
    <dsp:sp modelId="{BC4DC184-0FC8-4B22-8B26-0EC609A78835}">
      <dsp:nvSpPr>
        <dsp:cNvPr id="0" name=""/>
        <dsp:cNvSpPr/>
      </dsp:nvSpPr>
      <dsp:spPr>
        <a:xfrm>
          <a:off x="2103111" y="1321704"/>
          <a:ext cx="420622" cy="1531406"/>
        </a:xfrm>
        <a:prstGeom prst="leftBrace">
          <a:avLst>
            <a:gd name="adj1" fmla="val 35000"/>
            <a:gd name="adj2" fmla="val 50000"/>
          </a:avLst>
        </a:pr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6E21F88-7726-4B6A-8AA4-50C3FB4AC66D}">
      <dsp:nvSpPr>
        <dsp:cNvPr id="0" name=""/>
        <dsp:cNvSpPr/>
      </dsp:nvSpPr>
      <dsp:spPr>
        <a:xfrm>
          <a:off x="2691982" y="1321704"/>
          <a:ext cx="5720462" cy="1531406"/>
        </a:xfrm>
        <a:prstGeom prst="rect">
          <a:avLst/>
        </a:prstGeom>
        <a:solidFill>
          <a:schemeClr val="lt1">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t>Azure Storage</a:t>
          </a:r>
        </a:p>
        <a:p>
          <a:pPr marL="228600" lvl="1" indent="-228600" algn="l" defTabSz="889000">
            <a:lnSpc>
              <a:spcPct val="90000"/>
            </a:lnSpc>
            <a:spcBef>
              <a:spcPct val="0"/>
            </a:spcBef>
            <a:spcAft>
              <a:spcPct val="15000"/>
            </a:spcAft>
            <a:buChar char="•"/>
          </a:pPr>
          <a:r>
            <a:rPr lang="en-US" sz="2000" kern="1200" dirty="0"/>
            <a:t>Data Lake</a:t>
          </a:r>
        </a:p>
        <a:p>
          <a:pPr marL="228600" lvl="1" indent="-228600" algn="l" defTabSz="889000">
            <a:lnSpc>
              <a:spcPct val="90000"/>
            </a:lnSpc>
            <a:spcBef>
              <a:spcPct val="0"/>
            </a:spcBef>
            <a:spcAft>
              <a:spcPct val="15000"/>
            </a:spcAft>
            <a:buChar char="•"/>
          </a:pPr>
          <a:r>
            <a:rPr lang="en-US" sz="2000" kern="1200" dirty="0"/>
            <a:t>SQL Data Warehouse</a:t>
          </a:r>
        </a:p>
        <a:p>
          <a:pPr marL="228600" lvl="1" indent="-228600" algn="l" defTabSz="889000">
            <a:lnSpc>
              <a:spcPct val="90000"/>
            </a:lnSpc>
            <a:spcBef>
              <a:spcPct val="0"/>
            </a:spcBef>
            <a:spcAft>
              <a:spcPct val="15000"/>
            </a:spcAft>
            <a:buChar char="•"/>
          </a:pPr>
          <a:r>
            <a:rPr lang="en-US" sz="2000" kern="1200" dirty="0"/>
            <a:t>Cosmos DB</a:t>
          </a:r>
        </a:p>
      </dsp:txBody>
      <dsp:txXfrm>
        <a:off x="2691982" y="1321704"/>
        <a:ext cx="5720462" cy="1531406"/>
      </dsp:txXfrm>
    </dsp:sp>
    <dsp:sp modelId="{06464D07-8B60-462A-8EC4-545BAA8C97B1}">
      <dsp:nvSpPr>
        <dsp:cNvPr id="0" name=""/>
        <dsp:cNvSpPr/>
      </dsp:nvSpPr>
      <dsp:spPr>
        <a:xfrm>
          <a:off x="0" y="3559329"/>
          <a:ext cx="2103111" cy="10147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50800" rIns="142240" bIns="50800" numCol="1" spcCol="1270" anchor="ctr" anchorCtr="0">
          <a:noAutofit/>
        </a:bodyPr>
        <a:lstStyle/>
        <a:p>
          <a:pPr marL="0" lvl="0" indent="0" algn="r" defTabSz="889000">
            <a:lnSpc>
              <a:spcPct val="90000"/>
            </a:lnSpc>
            <a:spcBef>
              <a:spcPct val="0"/>
            </a:spcBef>
            <a:spcAft>
              <a:spcPct val="35000"/>
            </a:spcAft>
            <a:buNone/>
          </a:pPr>
          <a:r>
            <a:rPr lang="en-US" sz="2000" kern="1200" dirty="0"/>
            <a:t>Intelligence and Advanced Analytics</a:t>
          </a:r>
        </a:p>
      </dsp:txBody>
      <dsp:txXfrm>
        <a:off x="0" y="3559329"/>
        <a:ext cx="2103111" cy="1014750"/>
      </dsp:txXfrm>
    </dsp:sp>
    <dsp:sp modelId="{756D71B1-CFF2-4550-9E9D-D836CC5523C0}">
      <dsp:nvSpPr>
        <dsp:cNvPr id="0" name=""/>
        <dsp:cNvSpPr/>
      </dsp:nvSpPr>
      <dsp:spPr>
        <a:xfrm>
          <a:off x="2103111" y="2925110"/>
          <a:ext cx="420622" cy="2283187"/>
        </a:xfrm>
        <a:prstGeom prst="leftBrace">
          <a:avLst>
            <a:gd name="adj1" fmla="val 35000"/>
            <a:gd name="adj2" fmla="val 50000"/>
          </a:avLst>
        </a:pr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03689CA-F9E4-44EC-B527-50FB539B823D}">
      <dsp:nvSpPr>
        <dsp:cNvPr id="0" name=""/>
        <dsp:cNvSpPr/>
      </dsp:nvSpPr>
      <dsp:spPr>
        <a:xfrm>
          <a:off x="2691982" y="2925110"/>
          <a:ext cx="5720462" cy="2283187"/>
        </a:xfrm>
        <a:prstGeom prst="rect">
          <a:avLst/>
        </a:prstGeom>
        <a:solidFill>
          <a:schemeClr val="lt1">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t>Cortana, Bot Service, Cognitive Framework</a:t>
          </a:r>
        </a:p>
        <a:p>
          <a:pPr marL="228600" lvl="1" indent="-228600" algn="l" defTabSz="889000">
            <a:lnSpc>
              <a:spcPct val="90000"/>
            </a:lnSpc>
            <a:spcBef>
              <a:spcPct val="0"/>
            </a:spcBef>
            <a:spcAft>
              <a:spcPct val="15000"/>
            </a:spcAft>
            <a:buChar char="•"/>
          </a:pPr>
          <a:r>
            <a:rPr lang="en-US" sz="2000" b="1" kern="1200" dirty="0">
              <a:solidFill>
                <a:schemeClr val="accent1">
                  <a:lumMod val="75000"/>
                </a:schemeClr>
              </a:solidFill>
            </a:rPr>
            <a:t>Azure Machine Learning Services</a:t>
          </a:r>
        </a:p>
        <a:p>
          <a:pPr marL="228600" lvl="1" indent="-228600" algn="l" defTabSz="889000">
            <a:lnSpc>
              <a:spcPct val="90000"/>
            </a:lnSpc>
            <a:spcBef>
              <a:spcPct val="0"/>
            </a:spcBef>
            <a:spcAft>
              <a:spcPct val="15000"/>
            </a:spcAft>
            <a:buChar char="•"/>
          </a:pPr>
          <a:r>
            <a:rPr lang="en-US" sz="2000" kern="1200" dirty="0"/>
            <a:t>HDInsight</a:t>
          </a:r>
        </a:p>
        <a:p>
          <a:pPr marL="228600" lvl="1" indent="-228600" algn="l" defTabSz="889000">
            <a:lnSpc>
              <a:spcPct val="90000"/>
            </a:lnSpc>
            <a:spcBef>
              <a:spcPct val="0"/>
            </a:spcBef>
            <a:spcAft>
              <a:spcPct val="15000"/>
            </a:spcAft>
            <a:buChar char="•"/>
          </a:pPr>
          <a:r>
            <a:rPr lang="en-US" sz="2000" kern="1200" dirty="0"/>
            <a:t>Data Lake</a:t>
          </a:r>
        </a:p>
        <a:p>
          <a:pPr marL="228600" lvl="1" indent="-228600" algn="l" defTabSz="889000">
            <a:lnSpc>
              <a:spcPct val="90000"/>
            </a:lnSpc>
            <a:spcBef>
              <a:spcPct val="0"/>
            </a:spcBef>
            <a:spcAft>
              <a:spcPct val="15000"/>
            </a:spcAft>
            <a:buChar char="•"/>
          </a:pPr>
          <a:r>
            <a:rPr lang="en-US" sz="2000" kern="1200" dirty="0"/>
            <a:t>Stream Analytics</a:t>
          </a:r>
        </a:p>
        <a:p>
          <a:pPr marL="228600" lvl="1" indent="-228600" algn="l" defTabSz="889000">
            <a:lnSpc>
              <a:spcPct val="90000"/>
            </a:lnSpc>
            <a:spcBef>
              <a:spcPct val="0"/>
            </a:spcBef>
            <a:spcAft>
              <a:spcPct val="15000"/>
            </a:spcAft>
            <a:buChar char="•"/>
          </a:pPr>
          <a:r>
            <a:rPr lang="en-US" sz="2000" kern="1200" dirty="0"/>
            <a:t>Analysis Services</a:t>
          </a:r>
        </a:p>
      </dsp:txBody>
      <dsp:txXfrm>
        <a:off x="2691982" y="2925110"/>
        <a:ext cx="5720462" cy="2283187"/>
      </dsp:txXfrm>
    </dsp:sp>
    <dsp:sp modelId="{975FEC36-CD0E-4BA1-9445-37B05FFD96CD}">
      <dsp:nvSpPr>
        <dsp:cNvPr id="0" name=""/>
        <dsp:cNvSpPr/>
      </dsp:nvSpPr>
      <dsp:spPr>
        <a:xfrm>
          <a:off x="0" y="5484485"/>
          <a:ext cx="2105167" cy="4083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50800" rIns="142240" bIns="50800" numCol="1" spcCol="1270" anchor="ctr" anchorCtr="0">
          <a:noAutofit/>
        </a:bodyPr>
        <a:lstStyle/>
        <a:p>
          <a:pPr marL="0" lvl="0" indent="0" algn="r" defTabSz="889000">
            <a:lnSpc>
              <a:spcPct val="90000"/>
            </a:lnSpc>
            <a:spcBef>
              <a:spcPct val="0"/>
            </a:spcBef>
            <a:spcAft>
              <a:spcPct val="35000"/>
            </a:spcAft>
            <a:buNone/>
          </a:pPr>
          <a:r>
            <a:rPr lang="en-US" sz="2000" kern="1200" dirty="0"/>
            <a:t>Visualization</a:t>
          </a:r>
        </a:p>
      </dsp:txBody>
      <dsp:txXfrm>
        <a:off x="0" y="5484485"/>
        <a:ext cx="2105167" cy="408375"/>
      </dsp:txXfrm>
    </dsp:sp>
    <dsp:sp modelId="{719BA57B-B751-40B6-88AD-FF402F20568B}">
      <dsp:nvSpPr>
        <dsp:cNvPr id="0" name=""/>
        <dsp:cNvSpPr/>
      </dsp:nvSpPr>
      <dsp:spPr>
        <a:xfrm>
          <a:off x="2105166" y="5280297"/>
          <a:ext cx="421033" cy="816750"/>
        </a:xfrm>
        <a:prstGeom prst="leftBrace">
          <a:avLst>
            <a:gd name="adj1" fmla="val 35000"/>
            <a:gd name="adj2" fmla="val 50000"/>
          </a:avLst>
        </a:pr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2B5D16A-6048-4E1D-9634-1D2AF0A2F256}">
      <dsp:nvSpPr>
        <dsp:cNvPr id="0" name=""/>
        <dsp:cNvSpPr/>
      </dsp:nvSpPr>
      <dsp:spPr>
        <a:xfrm>
          <a:off x="2694613" y="5280297"/>
          <a:ext cx="5726054" cy="816750"/>
        </a:xfrm>
        <a:prstGeom prst="rect">
          <a:avLst/>
        </a:prstGeom>
        <a:solidFill>
          <a:schemeClr val="lt1">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t>Power BI</a:t>
          </a:r>
        </a:p>
        <a:p>
          <a:pPr marL="228600" lvl="1" indent="-228600" algn="l" defTabSz="889000">
            <a:lnSpc>
              <a:spcPct val="90000"/>
            </a:lnSpc>
            <a:spcBef>
              <a:spcPct val="0"/>
            </a:spcBef>
            <a:spcAft>
              <a:spcPct val="15000"/>
            </a:spcAft>
            <a:buChar char="•"/>
          </a:pPr>
          <a:r>
            <a:rPr lang="en-US" sz="2000" kern="1200" dirty="0"/>
            <a:t>R</a:t>
          </a:r>
        </a:p>
      </dsp:txBody>
      <dsp:txXfrm>
        <a:off x="2694613" y="5280297"/>
        <a:ext cx="5726054" cy="816750"/>
      </dsp:txXfrm>
    </dsp:sp>
    <dsp:sp modelId="{FD528662-2E78-46C5-AFEC-7596999AE27A}">
      <dsp:nvSpPr>
        <dsp:cNvPr id="0" name=""/>
        <dsp:cNvSpPr/>
      </dsp:nvSpPr>
      <dsp:spPr>
        <a:xfrm>
          <a:off x="0" y="6194571"/>
          <a:ext cx="2105167" cy="4083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50800" rIns="142240" bIns="50800" numCol="1" spcCol="1270" anchor="ctr" anchorCtr="0">
          <a:noAutofit/>
        </a:bodyPr>
        <a:lstStyle/>
        <a:p>
          <a:pPr marL="0" lvl="0" indent="0" algn="r" defTabSz="889000">
            <a:lnSpc>
              <a:spcPct val="90000"/>
            </a:lnSpc>
            <a:spcBef>
              <a:spcPct val="0"/>
            </a:spcBef>
            <a:spcAft>
              <a:spcPct val="35000"/>
            </a:spcAft>
            <a:buNone/>
          </a:pPr>
          <a:r>
            <a:rPr lang="en-US" sz="2000" kern="1200" dirty="0"/>
            <a:t>Solutions</a:t>
          </a:r>
        </a:p>
      </dsp:txBody>
      <dsp:txXfrm>
        <a:off x="0" y="6194571"/>
        <a:ext cx="2105167" cy="408375"/>
      </dsp:txXfrm>
    </dsp:sp>
    <dsp:sp modelId="{017728F1-FB8F-480D-960E-335CD7ADAB3C}">
      <dsp:nvSpPr>
        <dsp:cNvPr id="0" name=""/>
        <dsp:cNvSpPr/>
      </dsp:nvSpPr>
      <dsp:spPr>
        <a:xfrm>
          <a:off x="2105166" y="6169047"/>
          <a:ext cx="421033" cy="459421"/>
        </a:xfrm>
        <a:prstGeom prst="leftBrace">
          <a:avLst>
            <a:gd name="adj1" fmla="val 35000"/>
            <a:gd name="adj2" fmla="val 50000"/>
          </a:avLst>
        </a:pr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201724E-AC5F-494D-BB50-B7D7A454D657}">
      <dsp:nvSpPr>
        <dsp:cNvPr id="0" name=""/>
        <dsp:cNvSpPr/>
      </dsp:nvSpPr>
      <dsp:spPr>
        <a:xfrm>
          <a:off x="2694613" y="6169047"/>
          <a:ext cx="5726054" cy="459421"/>
        </a:xfrm>
        <a:prstGeom prst="rect">
          <a:avLst/>
        </a:prstGeom>
        <a:solidFill>
          <a:schemeClr val="lt1">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t>Templates and Gallery</a:t>
          </a:r>
        </a:p>
      </dsp:txBody>
      <dsp:txXfrm>
        <a:off x="2694613" y="6169047"/>
        <a:ext cx="5726054" cy="45942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969E77D-450B-4AA5-A0D7-1198EF98D262}">
      <dsp:nvSpPr>
        <dsp:cNvPr id="0" name=""/>
        <dsp:cNvSpPr/>
      </dsp:nvSpPr>
      <dsp:spPr>
        <a:xfrm>
          <a:off x="811710" y="2336"/>
          <a:ext cx="2314830" cy="1727971"/>
        </a:xfrm>
        <a:prstGeom prst="round2SameRect">
          <a:avLst>
            <a:gd name="adj1" fmla="val 8000"/>
            <a:gd name="adj2" fmla="val 0"/>
          </a:avLst>
        </a:prstGeom>
        <a:solidFill>
          <a:schemeClr val="accent1">
            <a:alpha val="90000"/>
            <a:tint val="4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kern="1200"/>
            <a:t>Service creation and setup</a:t>
          </a:r>
        </a:p>
        <a:p>
          <a:pPr marL="114300" lvl="1" indent="-114300" algn="l" defTabSz="666750">
            <a:lnSpc>
              <a:spcPct val="90000"/>
            </a:lnSpc>
            <a:spcBef>
              <a:spcPct val="0"/>
            </a:spcBef>
            <a:spcAft>
              <a:spcPct val="15000"/>
            </a:spcAft>
            <a:buChar char="•"/>
          </a:pPr>
          <a:r>
            <a:rPr lang="en-US" sz="1500" b="1" kern="1200" dirty="0"/>
            <a:t>Security</a:t>
          </a:r>
        </a:p>
        <a:p>
          <a:pPr marL="114300" lvl="1" indent="-114300" algn="l" defTabSz="666750">
            <a:lnSpc>
              <a:spcPct val="90000"/>
            </a:lnSpc>
            <a:spcBef>
              <a:spcPct val="0"/>
            </a:spcBef>
            <a:spcAft>
              <a:spcPct val="15000"/>
            </a:spcAft>
            <a:buChar char="•"/>
          </a:pPr>
          <a:r>
            <a:rPr lang="en-US" sz="1500" kern="1200"/>
            <a:t>Cost management</a:t>
          </a:r>
        </a:p>
        <a:p>
          <a:pPr marL="114300" lvl="1" indent="-114300" algn="l" defTabSz="666750">
            <a:lnSpc>
              <a:spcPct val="90000"/>
            </a:lnSpc>
            <a:spcBef>
              <a:spcPct val="0"/>
            </a:spcBef>
            <a:spcAft>
              <a:spcPct val="15000"/>
            </a:spcAft>
            <a:buChar char="•"/>
          </a:pPr>
          <a:r>
            <a:rPr lang="en-US" sz="1500" b="1" kern="1200" dirty="0"/>
            <a:t>Scheduling</a:t>
          </a:r>
        </a:p>
        <a:p>
          <a:pPr marL="114300" lvl="1" indent="-114300" algn="l" defTabSz="666750">
            <a:lnSpc>
              <a:spcPct val="90000"/>
            </a:lnSpc>
            <a:spcBef>
              <a:spcPct val="0"/>
            </a:spcBef>
            <a:spcAft>
              <a:spcPct val="15000"/>
            </a:spcAft>
            <a:buChar char="•"/>
          </a:pPr>
          <a:r>
            <a:rPr lang="en-US" sz="1500" kern="1200"/>
            <a:t>Migration</a:t>
          </a:r>
        </a:p>
      </dsp:txBody>
      <dsp:txXfrm>
        <a:off x="852198" y="42824"/>
        <a:ext cx="2233854" cy="1687483"/>
      </dsp:txXfrm>
    </dsp:sp>
    <dsp:sp modelId="{D205654F-51A3-4FAE-BE99-C43D0F29D35C}">
      <dsp:nvSpPr>
        <dsp:cNvPr id="0" name=""/>
        <dsp:cNvSpPr/>
      </dsp:nvSpPr>
      <dsp:spPr>
        <a:xfrm>
          <a:off x="811710" y="1730308"/>
          <a:ext cx="2314830" cy="743027"/>
        </a:xfrm>
        <a:prstGeom prst="rect">
          <a:avLst/>
        </a:prstGeom>
        <a:solidFill>
          <a:schemeClr val="lt1">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0" rIns="27940" bIns="0" numCol="1" spcCol="1270" anchor="ctr" anchorCtr="0">
          <a:noAutofit/>
        </a:bodyPr>
        <a:lstStyle/>
        <a:p>
          <a:pPr marL="0" lvl="0" indent="0" algn="l" defTabSz="977900">
            <a:lnSpc>
              <a:spcPct val="90000"/>
            </a:lnSpc>
            <a:spcBef>
              <a:spcPct val="0"/>
            </a:spcBef>
            <a:spcAft>
              <a:spcPct val="35000"/>
            </a:spcAft>
            <a:buNone/>
          </a:pPr>
          <a:r>
            <a:rPr lang="en-US" sz="2200" b="0" kern="1200"/>
            <a:t>Deployment</a:t>
          </a:r>
        </a:p>
      </dsp:txBody>
      <dsp:txXfrm>
        <a:off x="811710" y="1730308"/>
        <a:ext cx="1630162" cy="743027"/>
      </dsp:txXfrm>
    </dsp:sp>
    <dsp:sp modelId="{53654164-1169-41BD-8EFC-F0F3257C3B0A}">
      <dsp:nvSpPr>
        <dsp:cNvPr id="0" name=""/>
        <dsp:cNvSpPr/>
      </dsp:nvSpPr>
      <dsp:spPr>
        <a:xfrm>
          <a:off x="2507355" y="1848332"/>
          <a:ext cx="810190" cy="810190"/>
        </a:xfrm>
        <a:prstGeom prst="ellipse">
          <a:avLst/>
        </a:prstGeom>
        <a:solidFill>
          <a:schemeClr val="lt1">
            <a:alpha val="90000"/>
            <a:tint val="40000"/>
            <a:hueOff val="0"/>
            <a:satOff val="0"/>
            <a:lumOff val="0"/>
            <a:alphaOff val="0"/>
          </a:schemeClr>
        </a:solidFill>
        <a:ln w="10795"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3702B15-9095-4FA4-8821-B11AC9EBEFC2}">
      <dsp:nvSpPr>
        <dsp:cNvPr id="0" name=""/>
        <dsp:cNvSpPr/>
      </dsp:nvSpPr>
      <dsp:spPr>
        <a:xfrm>
          <a:off x="3518265" y="17836"/>
          <a:ext cx="2314830" cy="1727971"/>
        </a:xfrm>
        <a:prstGeom prst="round2SameRect">
          <a:avLst>
            <a:gd name="adj1" fmla="val 8000"/>
            <a:gd name="adj2" fmla="val 0"/>
          </a:avLst>
        </a:prstGeom>
        <a:solidFill>
          <a:schemeClr val="accent1">
            <a:alpha val="90000"/>
            <a:tint val="4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b="1" kern="1200" dirty="0"/>
            <a:t>Monitoring</a:t>
          </a:r>
          <a:r>
            <a:rPr lang="en-US" sz="1500" kern="1200" dirty="0"/>
            <a:t> and Management</a:t>
          </a:r>
        </a:p>
        <a:p>
          <a:pPr marL="114300" lvl="1" indent="-114300" algn="l" defTabSz="666750">
            <a:lnSpc>
              <a:spcPct val="90000"/>
            </a:lnSpc>
            <a:spcBef>
              <a:spcPct val="0"/>
            </a:spcBef>
            <a:spcAft>
              <a:spcPct val="15000"/>
            </a:spcAft>
            <a:buChar char="•"/>
          </a:pPr>
          <a:r>
            <a:rPr lang="en-US" sz="1500" b="1" kern="1200" dirty="0"/>
            <a:t>Development</a:t>
          </a:r>
        </a:p>
        <a:p>
          <a:pPr marL="114300" lvl="1" indent="-114300" algn="l" defTabSz="666750">
            <a:lnSpc>
              <a:spcPct val="90000"/>
            </a:lnSpc>
            <a:spcBef>
              <a:spcPct val="0"/>
            </a:spcBef>
            <a:spcAft>
              <a:spcPct val="15000"/>
            </a:spcAft>
            <a:buChar char="•"/>
          </a:pPr>
          <a:r>
            <a:rPr lang="en-US" sz="1500" kern="1200" dirty="0"/>
            <a:t>Automation</a:t>
          </a:r>
        </a:p>
      </dsp:txBody>
      <dsp:txXfrm>
        <a:off x="3558753" y="58324"/>
        <a:ext cx="2233854" cy="1687483"/>
      </dsp:txXfrm>
    </dsp:sp>
    <dsp:sp modelId="{63BDA6B1-2B38-4AE2-AC0A-4100D50825C7}">
      <dsp:nvSpPr>
        <dsp:cNvPr id="0" name=""/>
        <dsp:cNvSpPr/>
      </dsp:nvSpPr>
      <dsp:spPr>
        <a:xfrm>
          <a:off x="3518265" y="1730308"/>
          <a:ext cx="2314830" cy="743027"/>
        </a:xfrm>
        <a:prstGeom prst="rect">
          <a:avLst/>
        </a:prstGeom>
        <a:solidFill>
          <a:schemeClr val="lt1">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0" rIns="30480" bIns="0" numCol="1" spcCol="1270" anchor="ctr" anchorCtr="0">
          <a:noAutofit/>
        </a:bodyPr>
        <a:lstStyle/>
        <a:p>
          <a:pPr marL="0" lvl="0" indent="0" algn="l" defTabSz="1066800">
            <a:lnSpc>
              <a:spcPct val="90000"/>
            </a:lnSpc>
            <a:spcBef>
              <a:spcPct val="0"/>
            </a:spcBef>
            <a:spcAft>
              <a:spcPct val="35000"/>
            </a:spcAft>
            <a:buNone/>
          </a:pPr>
          <a:r>
            <a:rPr lang="en-US" sz="2400" b="0" kern="1200"/>
            <a:t>Tooling</a:t>
          </a:r>
          <a:r>
            <a:rPr lang="en-US" sz="1800" b="0" kern="1200"/>
            <a:t> </a:t>
          </a:r>
        </a:p>
      </dsp:txBody>
      <dsp:txXfrm>
        <a:off x="3518265" y="1730308"/>
        <a:ext cx="1630162" cy="743027"/>
      </dsp:txXfrm>
    </dsp:sp>
    <dsp:sp modelId="{C3295073-1100-4C99-8DBE-A1041DE3314E}">
      <dsp:nvSpPr>
        <dsp:cNvPr id="0" name=""/>
        <dsp:cNvSpPr/>
      </dsp:nvSpPr>
      <dsp:spPr>
        <a:xfrm>
          <a:off x="5213911" y="1848332"/>
          <a:ext cx="810190" cy="810190"/>
        </a:xfrm>
        <a:prstGeom prst="ellipse">
          <a:avLst/>
        </a:prstGeom>
        <a:solidFill>
          <a:schemeClr val="lt1">
            <a:alpha val="90000"/>
            <a:tint val="40000"/>
            <a:hueOff val="0"/>
            <a:satOff val="0"/>
            <a:lumOff val="0"/>
            <a:alphaOff val="0"/>
          </a:schemeClr>
        </a:solidFill>
        <a:ln w="10795"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1DC0853-3C95-48A0-8914-B279EF9D3451}">
      <dsp:nvSpPr>
        <dsp:cNvPr id="0" name=""/>
        <dsp:cNvSpPr/>
      </dsp:nvSpPr>
      <dsp:spPr>
        <a:xfrm>
          <a:off x="6224821" y="2336"/>
          <a:ext cx="2314830" cy="1727971"/>
        </a:xfrm>
        <a:prstGeom prst="round2SameRect">
          <a:avLst>
            <a:gd name="adj1" fmla="val 8000"/>
            <a:gd name="adj2" fmla="val 0"/>
          </a:avLst>
        </a:prstGeom>
        <a:solidFill>
          <a:schemeClr val="accent1">
            <a:alpha val="90000"/>
            <a:tint val="4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kern="1200"/>
            <a:t>Options</a:t>
          </a:r>
        </a:p>
        <a:p>
          <a:pPr marL="114300" lvl="1" indent="-114300" algn="l" defTabSz="666750">
            <a:lnSpc>
              <a:spcPct val="90000"/>
            </a:lnSpc>
            <a:spcBef>
              <a:spcPct val="0"/>
            </a:spcBef>
            <a:spcAft>
              <a:spcPct val="15000"/>
            </a:spcAft>
            <a:buChar char="•"/>
          </a:pPr>
          <a:r>
            <a:rPr lang="en-US" sz="1500" kern="1200"/>
            <a:t>Optimization</a:t>
          </a:r>
        </a:p>
        <a:p>
          <a:pPr marL="114300" lvl="1" indent="-114300" algn="l" defTabSz="666750">
            <a:lnSpc>
              <a:spcPct val="90000"/>
            </a:lnSpc>
            <a:spcBef>
              <a:spcPct val="0"/>
            </a:spcBef>
            <a:spcAft>
              <a:spcPct val="15000"/>
            </a:spcAft>
            <a:buChar char="•"/>
          </a:pPr>
          <a:r>
            <a:rPr lang="en-US" sz="1500" kern="1200"/>
            <a:t>Regulatory requirements</a:t>
          </a:r>
        </a:p>
        <a:p>
          <a:pPr marL="114300" lvl="1" indent="-114300" algn="l" defTabSz="666750">
            <a:lnSpc>
              <a:spcPct val="90000"/>
            </a:lnSpc>
            <a:spcBef>
              <a:spcPct val="0"/>
            </a:spcBef>
            <a:spcAft>
              <a:spcPct val="15000"/>
            </a:spcAft>
            <a:buChar char="•"/>
          </a:pPr>
          <a:r>
            <a:rPr lang="en-US" sz="1500" b="1" kern="1200" dirty="0"/>
            <a:t>Networking</a:t>
          </a:r>
          <a:r>
            <a:rPr lang="en-US" sz="1500" kern="1200" dirty="0"/>
            <a:t> and Hybrid</a:t>
          </a:r>
        </a:p>
      </dsp:txBody>
      <dsp:txXfrm>
        <a:off x="6265309" y="42824"/>
        <a:ext cx="2233854" cy="1687483"/>
      </dsp:txXfrm>
    </dsp:sp>
    <dsp:sp modelId="{813E9E72-B8C5-4FD7-A1C8-FE5434B134AB}">
      <dsp:nvSpPr>
        <dsp:cNvPr id="0" name=""/>
        <dsp:cNvSpPr/>
      </dsp:nvSpPr>
      <dsp:spPr>
        <a:xfrm>
          <a:off x="6224821" y="1730308"/>
          <a:ext cx="2314830" cy="743027"/>
        </a:xfrm>
        <a:prstGeom prst="rect">
          <a:avLst/>
        </a:prstGeom>
        <a:solidFill>
          <a:schemeClr val="lt1">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0" rIns="25400" bIns="0" numCol="1" spcCol="1270" anchor="ctr" anchorCtr="0">
          <a:noAutofit/>
        </a:bodyPr>
        <a:lstStyle/>
        <a:p>
          <a:pPr marL="0" lvl="0" indent="0" algn="l" defTabSz="889000">
            <a:lnSpc>
              <a:spcPct val="90000"/>
            </a:lnSpc>
            <a:spcBef>
              <a:spcPct val="0"/>
            </a:spcBef>
            <a:spcAft>
              <a:spcPct val="35000"/>
            </a:spcAft>
            <a:buNone/>
          </a:pPr>
          <a:r>
            <a:rPr lang="en-US" sz="2000" b="0" kern="1200"/>
            <a:t>Facilities and Regions</a:t>
          </a:r>
        </a:p>
      </dsp:txBody>
      <dsp:txXfrm>
        <a:off x="6224821" y="1730308"/>
        <a:ext cx="1630162" cy="743027"/>
      </dsp:txXfrm>
    </dsp:sp>
    <dsp:sp modelId="{2A3C153A-B69D-4383-8F06-C0B5B631BCF6}">
      <dsp:nvSpPr>
        <dsp:cNvPr id="0" name=""/>
        <dsp:cNvSpPr/>
      </dsp:nvSpPr>
      <dsp:spPr>
        <a:xfrm>
          <a:off x="7920466" y="1848332"/>
          <a:ext cx="810190" cy="810190"/>
        </a:xfrm>
        <a:prstGeom prst="ellipse">
          <a:avLst/>
        </a:prstGeom>
        <a:solidFill>
          <a:schemeClr val="lt1">
            <a:alpha val="90000"/>
            <a:tint val="40000"/>
            <a:hueOff val="0"/>
            <a:satOff val="0"/>
            <a:lumOff val="0"/>
            <a:alphaOff val="0"/>
          </a:schemeClr>
        </a:solidFill>
        <a:ln w="10795"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3298AE1-0B1E-4F2F-9FE9-40C2F82C9870}">
      <dsp:nvSpPr>
        <dsp:cNvPr id="0" name=""/>
        <dsp:cNvSpPr/>
      </dsp:nvSpPr>
      <dsp:spPr>
        <a:xfrm>
          <a:off x="8931376" y="2336"/>
          <a:ext cx="2314830" cy="1727971"/>
        </a:xfrm>
        <a:prstGeom prst="round2SameRect">
          <a:avLst>
            <a:gd name="adj1" fmla="val 8000"/>
            <a:gd name="adj2" fmla="val 0"/>
          </a:avLst>
        </a:prstGeom>
        <a:solidFill>
          <a:schemeClr val="accent1">
            <a:alpha val="90000"/>
            <a:tint val="4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kern="1200"/>
            <a:t>Dev/Test/Production</a:t>
          </a:r>
        </a:p>
        <a:p>
          <a:pPr marL="114300" lvl="1" indent="-114300" algn="l" defTabSz="666750">
            <a:lnSpc>
              <a:spcPct val="90000"/>
            </a:lnSpc>
            <a:spcBef>
              <a:spcPct val="0"/>
            </a:spcBef>
            <a:spcAft>
              <a:spcPct val="15000"/>
            </a:spcAft>
            <a:buChar char="•"/>
          </a:pPr>
          <a:r>
            <a:rPr lang="en-US" sz="1500" kern="1200"/>
            <a:t>Groups for monitoring and billing</a:t>
          </a:r>
        </a:p>
      </dsp:txBody>
      <dsp:txXfrm>
        <a:off x="8971864" y="42824"/>
        <a:ext cx="2233854" cy="1687483"/>
      </dsp:txXfrm>
    </dsp:sp>
    <dsp:sp modelId="{0C665551-770F-4D57-ADD8-1E8A28F25433}">
      <dsp:nvSpPr>
        <dsp:cNvPr id="0" name=""/>
        <dsp:cNvSpPr/>
      </dsp:nvSpPr>
      <dsp:spPr>
        <a:xfrm>
          <a:off x="8931376" y="1730308"/>
          <a:ext cx="2314830" cy="743027"/>
        </a:xfrm>
        <a:prstGeom prst="rect">
          <a:avLst/>
        </a:prstGeom>
        <a:solidFill>
          <a:schemeClr val="lt1">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0" rIns="25400" bIns="0" numCol="1" spcCol="1270" anchor="ctr" anchorCtr="0">
          <a:noAutofit/>
        </a:bodyPr>
        <a:lstStyle/>
        <a:p>
          <a:pPr marL="0" lvl="0" indent="0" algn="l" defTabSz="889000">
            <a:lnSpc>
              <a:spcPct val="90000"/>
            </a:lnSpc>
            <a:spcBef>
              <a:spcPct val="0"/>
            </a:spcBef>
            <a:spcAft>
              <a:spcPct val="35000"/>
            </a:spcAft>
            <a:buNone/>
          </a:pPr>
          <a:r>
            <a:rPr lang="en-US" sz="2000" b="0" kern="1200"/>
            <a:t>Resource Grouping</a:t>
          </a:r>
        </a:p>
      </dsp:txBody>
      <dsp:txXfrm>
        <a:off x="8931376" y="1730308"/>
        <a:ext cx="1630162" cy="743027"/>
      </dsp:txXfrm>
    </dsp:sp>
    <dsp:sp modelId="{D866364E-1252-4458-8A32-9B69140072FF}">
      <dsp:nvSpPr>
        <dsp:cNvPr id="0" name=""/>
        <dsp:cNvSpPr/>
      </dsp:nvSpPr>
      <dsp:spPr>
        <a:xfrm>
          <a:off x="10627021" y="1848332"/>
          <a:ext cx="810190" cy="810190"/>
        </a:xfrm>
        <a:prstGeom prst="ellipse">
          <a:avLst/>
        </a:prstGeom>
        <a:solidFill>
          <a:schemeClr val="lt1">
            <a:alpha val="90000"/>
            <a:tint val="40000"/>
            <a:hueOff val="0"/>
            <a:satOff val="0"/>
            <a:lumOff val="0"/>
            <a:alphaOff val="0"/>
          </a:schemeClr>
        </a:solidFill>
        <a:ln w="10795"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AFA15F9-F5B6-4406-AE11-5EFCF813A28C}">
      <dsp:nvSpPr>
        <dsp:cNvPr id="0" name=""/>
        <dsp:cNvSpPr/>
      </dsp:nvSpPr>
      <dsp:spPr>
        <a:xfrm>
          <a:off x="2091839" y="3059793"/>
          <a:ext cx="2314830" cy="1727971"/>
        </a:xfrm>
        <a:prstGeom prst="round2SameRect">
          <a:avLst>
            <a:gd name="adj1" fmla="val 8000"/>
            <a:gd name="adj2" fmla="val 0"/>
          </a:avLst>
        </a:prstGeom>
        <a:solidFill>
          <a:schemeClr val="accent1">
            <a:alpha val="90000"/>
            <a:tint val="4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kern="1200"/>
            <a:t>Redundancy</a:t>
          </a:r>
        </a:p>
        <a:p>
          <a:pPr marL="114300" lvl="1" indent="-114300" algn="l" defTabSz="666750">
            <a:lnSpc>
              <a:spcPct val="90000"/>
            </a:lnSpc>
            <a:spcBef>
              <a:spcPct val="0"/>
            </a:spcBef>
            <a:spcAft>
              <a:spcPct val="15000"/>
            </a:spcAft>
            <a:buChar char="•"/>
          </a:pPr>
          <a:r>
            <a:rPr lang="en-US" sz="1500" kern="1200"/>
            <a:t>Recovery strategies</a:t>
          </a:r>
        </a:p>
        <a:p>
          <a:pPr marL="114300" lvl="1" indent="-114300" algn="l" defTabSz="666750">
            <a:lnSpc>
              <a:spcPct val="90000"/>
            </a:lnSpc>
            <a:spcBef>
              <a:spcPct val="0"/>
            </a:spcBef>
            <a:spcAft>
              <a:spcPct val="15000"/>
            </a:spcAft>
            <a:buChar char="•"/>
          </a:pPr>
          <a:r>
            <a:rPr lang="en-US" sz="1500" kern="1200"/>
            <a:t>Outage fallbacks</a:t>
          </a:r>
        </a:p>
      </dsp:txBody>
      <dsp:txXfrm>
        <a:off x="2132327" y="3100281"/>
        <a:ext cx="2233854" cy="1687483"/>
      </dsp:txXfrm>
    </dsp:sp>
    <dsp:sp modelId="{8B7FD021-6E0C-40A6-9B5F-918B4B042299}">
      <dsp:nvSpPr>
        <dsp:cNvPr id="0" name=""/>
        <dsp:cNvSpPr/>
      </dsp:nvSpPr>
      <dsp:spPr>
        <a:xfrm>
          <a:off x="2091839" y="4787765"/>
          <a:ext cx="2314830" cy="743027"/>
        </a:xfrm>
        <a:prstGeom prst="rect">
          <a:avLst/>
        </a:prstGeom>
        <a:solidFill>
          <a:schemeClr val="lt1">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0" rIns="30480" bIns="0" numCol="1" spcCol="1270" anchor="ctr" anchorCtr="0">
          <a:noAutofit/>
        </a:bodyPr>
        <a:lstStyle/>
        <a:p>
          <a:pPr marL="0" lvl="0" indent="0" algn="l" defTabSz="1066800">
            <a:lnSpc>
              <a:spcPct val="90000"/>
            </a:lnSpc>
            <a:spcBef>
              <a:spcPct val="0"/>
            </a:spcBef>
            <a:spcAft>
              <a:spcPct val="35000"/>
            </a:spcAft>
            <a:buNone/>
          </a:pPr>
          <a:r>
            <a:rPr lang="en-US" sz="2400" kern="1200"/>
            <a:t>Safety</a:t>
          </a:r>
          <a:endParaRPr lang="en-US" sz="1600" kern="1200"/>
        </a:p>
      </dsp:txBody>
      <dsp:txXfrm>
        <a:off x="2091839" y="4787765"/>
        <a:ext cx="1630162" cy="743027"/>
      </dsp:txXfrm>
    </dsp:sp>
    <dsp:sp modelId="{2B68F48A-8B70-478C-9F52-0D527B153546}">
      <dsp:nvSpPr>
        <dsp:cNvPr id="0" name=""/>
        <dsp:cNvSpPr/>
      </dsp:nvSpPr>
      <dsp:spPr>
        <a:xfrm>
          <a:off x="3787484" y="4905788"/>
          <a:ext cx="810190" cy="810190"/>
        </a:xfrm>
        <a:prstGeom prst="ellipse">
          <a:avLst/>
        </a:prstGeom>
        <a:solidFill>
          <a:schemeClr val="lt1">
            <a:alpha val="90000"/>
            <a:tint val="40000"/>
            <a:hueOff val="0"/>
            <a:satOff val="0"/>
            <a:lumOff val="0"/>
            <a:alphaOff val="0"/>
          </a:schemeClr>
        </a:solidFill>
        <a:ln w="10795"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BAAD708-00D7-4493-BDC1-12B6057906A7}">
      <dsp:nvSpPr>
        <dsp:cNvPr id="0" name=""/>
        <dsp:cNvSpPr/>
      </dsp:nvSpPr>
      <dsp:spPr>
        <a:xfrm>
          <a:off x="4798395" y="3059793"/>
          <a:ext cx="2314830" cy="1727971"/>
        </a:xfrm>
        <a:prstGeom prst="round2SameRect">
          <a:avLst>
            <a:gd name="adj1" fmla="val 8000"/>
            <a:gd name="adj2" fmla="val 0"/>
          </a:avLst>
        </a:prstGeom>
        <a:solidFill>
          <a:schemeClr val="accent1">
            <a:alpha val="90000"/>
            <a:tint val="4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kern="1200"/>
            <a:t>Telemetry data collection and storage</a:t>
          </a:r>
        </a:p>
        <a:p>
          <a:pPr marL="114300" lvl="1" indent="-114300" algn="l" defTabSz="666750">
            <a:lnSpc>
              <a:spcPct val="90000"/>
            </a:lnSpc>
            <a:spcBef>
              <a:spcPct val="0"/>
            </a:spcBef>
            <a:spcAft>
              <a:spcPct val="15000"/>
            </a:spcAft>
            <a:buChar char="•"/>
          </a:pPr>
          <a:r>
            <a:rPr lang="en-US" sz="1500" kern="1200"/>
            <a:t>Report distribution</a:t>
          </a:r>
        </a:p>
        <a:p>
          <a:pPr marL="114300" lvl="1" indent="-114300" algn="l" defTabSz="666750">
            <a:lnSpc>
              <a:spcPct val="90000"/>
            </a:lnSpc>
            <a:spcBef>
              <a:spcPct val="0"/>
            </a:spcBef>
            <a:spcAft>
              <a:spcPct val="15000"/>
            </a:spcAft>
            <a:buChar char="•"/>
          </a:pPr>
          <a:r>
            <a:rPr lang="en-US" sz="1500" kern="1200"/>
            <a:t>Automated alerts</a:t>
          </a:r>
        </a:p>
      </dsp:txBody>
      <dsp:txXfrm>
        <a:off x="4838883" y="3100281"/>
        <a:ext cx="2233854" cy="1687483"/>
      </dsp:txXfrm>
    </dsp:sp>
    <dsp:sp modelId="{0F6780AD-6FF0-481B-941D-33FB86F3EB15}">
      <dsp:nvSpPr>
        <dsp:cNvPr id="0" name=""/>
        <dsp:cNvSpPr/>
      </dsp:nvSpPr>
      <dsp:spPr>
        <a:xfrm>
          <a:off x="4798395" y="4787765"/>
          <a:ext cx="2314830" cy="743027"/>
        </a:xfrm>
        <a:prstGeom prst="rect">
          <a:avLst/>
        </a:prstGeom>
        <a:solidFill>
          <a:schemeClr val="lt1">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0" rIns="25400" bIns="0" numCol="1" spcCol="1270" anchor="ctr" anchorCtr="0">
          <a:noAutofit/>
        </a:bodyPr>
        <a:lstStyle/>
        <a:p>
          <a:pPr marL="0" lvl="0" indent="0" algn="l" defTabSz="889000">
            <a:lnSpc>
              <a:spcPct val="90000"/>
            </a:lnSpc>
            <a:spcBef>
              <a:spcPct val="0"/>
            </a:spcBef>
            <a:spcAft>
              <a:spcPct val="35000"/>
            </a:spcAft>
            <a:buNone/>
          </a:pPr>
          <a:r>
            <a:rPr lang="en-US" sz="2000" kern="1200"/>
            <a:t>Auditing and Reporting</a:t>
          </a:r>
        </a:p>
      </dsp:txBody>
      <dsp:txXfrm>
        <a:off x="4798395" y="4787765"/>
        <a:ext cx="1630162" cy="743027"/>
      </dsp:txXfrm>
    </dsp:sp>
    <dsp:sp modelId="{05FE2D10-5428-4ADF-A07E-A42426C46C52}">
      <dsp:nvSpPr>
        <dsp:cNvPr id="0" name=""/>
        <dsp:cNvSpPr/>
      </dsp:nvSpPr>
      <dsp:spPr>
        <a:xfrm>
          <a:off x="6494040" y="4905788"/>
          <a:ext cx="810190" cy="810190"/>
        </a:xfrm>
        <a:prstGeom prst="ellipse">
          <a:avLst/>
        </a:prstGeom>
        <a:solidFill>
          <a:schemeClr val="lt1">
            <a:alpha val="90000"/>
            <a:tint val="40000"/>
            <a:hueOff val="0"/>
            <a:satOff val="0"/>
            <a:lumOff val="0"/>
            <a:alphaOff val="0"/>
          </a:schemeClr>
        </a:solidFill>
        <a:ln w="10795"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D7E3D2A-F1CD-4DD9-A45E-2E38E6089D9D}">
      <dsp:nvSpPr>
        <dsp:cNvPr id="0" name=""/>
        <dsp:cNvSpPr/>
      </dsp:nvSpPr>
      <dsp:spPr>
        <a:xfrm>
          <a:off x="7512786" y="3059793"/>
          <a:ext cx="2591753" cy="1727971"/>
        </a:xfrm>
        <a:prstGeom prst="round2SameRect">
          <a:avLst>
            <a:gd name="adj1" fmla="val 8000"/>
            <a:gd name="adj2" fmla="val 0"/>
          </a:avLst>
        </a:prstGeom>
        <a:solidFill>
          <a:schemeClr val="accent1">
            <a:alpha val="90000"/>
            <a:tint val="4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kern="1200"/>
            <a:t>Issue identification</a:t>
          </a:r>
        </a:p>
        <a:p>
          <a:pPr marL="114300" lvl="1" indent="-114300" algn="l" defTabSz="666750">
            <a:lnSpc>
              <a:spcPct val="90000"/>
            </a:lnSpc>
            <a:spcBef>
              <a:spcPct val="0"/>
            </a:spcBef>
            <a:spcAft>
              <a:spcPct val="15000"/>
            </a:spcAft>
            <a:buChar char="•"/>
          </a:pPr>
          <a:r>
            <a:rPr lang="en-US" sz="1500" kern="1200"/>
            <a:t>Resolution call tree</a:t>
          </a:r>
        </a:p>
        <a:p>
          <a:pPr marL="114300" lvl="1" indent="-114300" algn="l" defTabSz="666750">
            <a:lnSpc>
              <a:spcPct val="90000"/>
            </a:lnSpc>
            <a:spcBef>
              <a:spcPct val="0"/>
            </a:spcBef>
            <a:spcAft>
              <a:spcPct val="15000"/>
            </a:spcAft>
            <a:buChar char="•"/>
          </a:pPr>
          <a:r>
            <a:rPr lang="en-US" sz="1500" kern="1200"/>
            <a:t>Support</a:t>
          </a:r>
        </a:p>
      </dsp:txBody>
      <dsp:txXfrm>
        <a:off x="7553274" y="3100281"/>
        <a:ext cx="2510777" cy="1687483"/>
      </dsp:txXfrm>
    </dsp:sp>
    <dsp:sp modelId="{49D40827-C37B-462A-8830-3781D78F9E47}">
      <dsp:nvSpPr>
        <dsp:cNvPr id="0" name=""/>
        <dsp:cNvSpPr/>
      </dsp:nvSpPr>
      <dsp:spPr>
        <a:xfrm>
          <a:off x="7504950" y="4787765"/>
          <a:ext cx="2607424" cy="743027"/>
        </a:xfrm>
        <a:prstGeom prst="rect">
          <a:avLst/>
        </a:prstGeom>
        <a:solidFill>
          <a:schemeClr val="lt1">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0" rIns="22860" bIns="0" numCol="1" spcCol="1270" anchor="ctr" anchorCtr="0">
          <a:noAutofit/>
        </a:bodyPr>
        <a:lstStyle/>
        <a:p>
          <a:pPr marL="0" lvl="0" indent="0" algn="l" defTabSz="800100">
            <a:lnSpc>
              <a:spcPct val="90000"/>
            </a:lnSpc>
            <a:spcBef>
              <a:spcPct val="0"/>
            </a:spcBef>
            <a:spcAft>
              <a:spcPct val="35000"/>
            </a:spcAft>
            <a:buNone/>
          </a:pPr>
          <a:r>
            <a:rPr lang="en-US" sz="1800" kern="1200"/>
            <a:t>Troubleshooting</a:t>
          </a:r>
        </a:p>
      </dsp:txBody>
      <dsp:txXfrm>
        <a:off x="7504950" y="4787765"/>
        <a:ext cx="1836214" cy="743027"/>
      </dsp:txXfrm>
    </dsp:sp>
    <dsp:sp modelId="{1FE2202C-CE03-4175-93F8-B669AAABE73F}">
      <dsp:nvSpPr>
        <dsp:cNvPr id="0" name=""/>
        <dsp:cNvSpPr/>
      </dsp:nvSpPr>
      <dsp:spPr>
        <a:xfrm>
          <a:off x="9503648" y="4905788"/>
          <a:ext cx="810190" cy="810190"/>
        </a:xfrm>
        <a:prstGeom prst="ellipse">
          <a:avLst/>
        </a:prstGeom>
        <a:solidFill>
          <a:schemeClr val="lt1">
            <a:alpha val="90000"/>
            <a:tint val="40000"/>
            <a:hueOff val="0"/>
            <a:satOff val="0"/>
            <a:lumOff val="0"/>
            <a:alphaOff val="0"/>
          </a:schemeClr>
        </a:solidFill>
        <a:ln w="10795"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diagrams.loki3.com/BracketList">
  <dgm:title val="Vertical Bracket List"/>
  <dgm:desc val="Use to show grouped blocks of information.  Works well with large amounts of Level 2 text."/>
  <dgm:catLst>
    <dgm:cat type="list" pri="4110"/>
    <dgm:cat type="officeonline" pri="3000"/>
  </dgm:catLst>
  <dgm:sampData>
    <dgm:dataModel>
      <dgm:ptLst>
        <dgm:pt modelId="0" type="doc"/>
        <dgm:pt modelId="1">
          <dgm:prSet phldr="1"/>
        </dgm:pt>
        <dgm:pt modelId="11">
          <dgm:prSet phldr="1"/>
        </dgm:pt>
        <dgm:pt modelId="2">
          <dgm:prSet phldr="1"/>
        </dgm:pt>
        <dgm:pt modelId="21">
          <dgm:prSet phldr="1"/>
        </dgm:pt>
      </dgm:ptLst>
      <dgm:cxnLst>
        <dgm:cxn modelId="3" srcId="0" destId="1" srcOrd="0" destOrd="0"/>
        <dgm:cxn modelId="4" srcId="1" destId="11" srcOrd="0" destOrd="0"/>
        <dgm:cxn modelId="5" srcId="0" destId="2" srcOrd="0" destOrd="0"/>
        <dgm:cxn modelId="6" srcId="2" destId="21" srcOrd="0" destOrd="0"/>
      </dgm:cxnLst>
      <dgm:bg/>
      <dgm:whole/>
    </dgm:dataModel>
  </dgm:sampData>
  <dgm:styleData useDef="1">
    <dgm:dataModel>
      <dgm:ptLst/>
      <dgm:bg/>
      <dgm:whole/>
    </dgm:dataModel>
  </dgm:styleData>
  <dgm:clrData useDef="1">
    <dgm:dataModel>
      <dgm:pt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V" refType="primFontSz" refFor="des" refForName="parTx" fact="0.1"/>
      <dgm:constr type="primFontSz" for="des" forName="parTx" val="65"/>
      <dgm:constr type="primFontSz" for="des" forName="desTx" refType="primFontSz" refFor="des" refForName="parTx"/>
      <dgm:constr type="h" for="des" forName="parTx" refType="primFontSz" refFor="des" refForName="parTx" fact="0.55"/>
      <dgm:constr type="h" for="des" forName="bracket" refType="primFontSz" refFor="des" refForName="parTx" fact="0.55"/>
      <dgm:constr type="h" for="des" forName="desTx" refType="primFontSz" refFor="des" refForName="parTx" fact="0.55"/>
    </dgm:constrLst>
    <dgm:ruleLst>
      <dgm:rule type="primFontSz" for="des" forName="parTx" val="5" fact="NaN" max="NaN"/>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Tx" refType="w" fact="0.25"/>
          <dgm:constr type="w" for="ch" forName="bracket" refType="w" fact="0.05"/>
          <dgm:constr type="w" for="ch" forName="spH" refType="w" fact="0.02"/>
          <dgm:constr type="w" for="ch" forName="desTx" refType="w" fact="0.68"/>
          <dgm:constr type="h" for="ch" forName="bracket" refType="h" refFor="ch" refForName="desTx" op="gte"/>
          <dgm:constr type="h" for="ch" forName="bracket" refType="h" refFor="ch" refForName="parTx" op="gte"/>
          <dgm:constr type="h" for="ch" forName="desTx" refType="h" refFor="ch" refForName="parTx" op="gte"/>
        </dgm:constrLst>
        <dgm:ruleLst/>
        <dgm:layoutNode name="parTx" styleLbl="revTx">
          <dgm:varLst>
            <dgm:chMax val="1"/>
            <dgm:bulletEnabled val="1"/>
          </dgm:varLst>
          <dgm:choose name="Name8">
            <dgm:if name="Name9" func="var" arg="dir" op="equ" val="norm">
              <dgm:alg type="tx">
                <dgm:param type="parTxLTRAlign" val="r"/>
              </dgm:alg>
            </dgm:if>
            <dgm:else name="Name10">
              <dgm:alg type="tx">
                <dgm:param type="parTxLTRAlign" val="l"/>
              </dgm:alg>
            </dgm:else>
          </dgm:choose>
          <dgm:shape xmlns:r="http://schemas.openxmlformats.org/officeDocument/2006/relationships" type="rect" r:blip="">
            <dgm:adjLst/>
          </dgm:shape>
          <dgm:presOf axis="self" ptType="node"/>
          <dgm:constrLst>
            <dgm:constr type="tMarg" refType="primFontSz" fact="0.2"/>
            <dgm:constr type="bMarg" refType="primFontSz" fact="0.2"/>
          </dgm:constrLst>
          <dgm:ruleLst>
            <dgm:rule type="h" val="INF" fact="NaN" max="NaN"/>
          </dgm:ruleLst>
        </dgm:layoutNode>
        <dgm:layoutNode name="bracket" styleLbl="parChTrans1D1">
          <dgm:alg type="sp"/>
          <dgm:choose name="Name11">
            <dgm:if name="Name12" func="var" arg="dir" op="equ" val="norm">
              <dgm:shape xmlns:r="http://schemas.openxmlformats.org/officeDocument/2006/relationships" type="leftBrace" r:blip="">
                <dgm:adjLst>
                  <dgm:adj idx="1" val="0.35"/>
                </dgm:adjLst>
              </dgm:shape>
            </dgm:if>
            <dgm:else name="Name13">
              <dgm:shape xmlns:r="http://schemas.openxmlformats.org/officeDocument/2006/relationships" rot="180" type="leftBrace" r:blip="">
                <dgm:adjLst>
                  <dgm:adj idx="1" val="0.35"/>
                </dgm:adjLst>
              </dgm:shape>
            </dgm:else>
          </dgm:choose>
          <dgm:presOf/>
        </dgm:layoutNode>
        <dgm:layoutNode name="spH">
          <dgm:alg type="sp"/>
        </dgm:layoutNode>
        <dgm:choose name="Name14">
          <dgm:if name="Name15" axis="ch" ptType="node" func="cnt" op="gte" val="1">
            <dgm:layoutNode name="desTx" styleLbl="node1">
              <dgm:varLst>
                <dgm:bulletEnabled val="1"/>
              </dgm:varLst>
              <dgm:alg type="tx">
                <dgm:param type="stBulletLvl" val="1"/>
                <dgm:param type="txAnchorVertCh" val="mid"/>
              </dgm:alg>
              <dgm:shape xmlns:r="http://schemas.openxmlformats.org/officeDocument/2006/relationships" type="rect" r:blip="">
                <dgm:adjLst/>
              </dgm:shape>
              <dgm:presOf axis="des" ptType="node"/>
              <dgm:constrLst>
                <dgm:constr type="secFontSz" refType="primFontSz"/>
                <dgm:constr type="tMarg" refType="primFontSz" fact="0.3"/>
                <dgm:constr type="bMarg" refType="primFontSz" fact="0.3"/>
                <dgm:constr type="lMarg" refType="primFontSz" fact="0.3"/>
                <dgm:constr type="rMarg" refType="primFontSz" fact="0.3"/>
              </dgm:constrLst>
              <dgm:ruleLst>
                <dgm:rule type="h" val="INF" fact="NaN" max="NaN"/>
              </dgm:ruleLst>
            </dgm:layoutNode>
          </dgm:if>
          <dgm:else name="Name16"/>
        </dgm:choose>
      </dgm:layoutNode>
      <dgm:forEach name="Name17" axis="followSib" ptType="sibTrans" cnt="1">
        <dgm:layoutNode name="spV">
          <dgm:alg type="sp"/>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bList2">
  <dgm:title val=""/>
  <dgm:desc val=""/>
  <dgm:catLst>
    <dgm:cat type="list" pri="7000"/>
    <dgm:cat type="convert" pri="16000"/>
    <dgm:cat type="picture" pri="28000"/>
    <dgm:cat type="pictureconvert" pri="28000"/>
  </dgm:catLst>
  <dgm:sampData useDef="1">
    <dgm:dataModel>
      <dgm:pt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dir/>
      <dgm:animLvl val="lvl"/>
      <dgm:resizeHandles val="exact"/>
    </dgm:varLst>
    <dgm:choose name="Name0">
      <dgm:if name="Name1" axis="self"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compNode" refType="w"/>
      <dgm:constr type="w" for="ch" ptType="sibTrans" refType="w" refFor="ch" refForName="compNode" op="equ" fact="0.08"/>
      <dgm:constr type="sp" refType="w" refFor="ch" refForName="compNode" op="equ" fact="0.16"/>
      <dgm:constr type="primFontSz" for="des" forName="parentText" op="equ" val="65"/>
      <dgm:constr type="primFontSz" for="des" forName="childRect" op="equ" val="65"/>
    </dgm:constrLst>
    <dgm:ruleLst/>
    <dgm:forEach name="nodesForEach" axis="ch" ptType="node">
      <dgm:layoutNode name="compNode">
        <dgm:alg type="composite">
          <dgm:param type="ar" val="0.943"/>
        </dgm:alg>
        <dgm:shape xmlns:r="http://schemas.openxmlformats.org/officeDocument/2006/relationships" r:blip="">
          <dgm:adjLst/>
        </dgm:shape>
        <dgm:presOf/>
        <dgm:choose name="Name3">
          <dgm:if name="Name4" axis="self" func="var" arg="dir" op="equ" val="norm">
            <dgm:constrLst>
              <dgm:constr type="w" val="1"/>
              <dgm:constr type="h" refType="w" fact="1.06"/>
              <dgm:constr type="h" for="ch" forName="childRect" refType="h" fact="0.65"/>
              <dgm:constr type="w" for="ch" forName="childRect" refType="w" fact="0.923"/>
              <dgm:constr type="l" for="ch" forName="childRect"/>
              <dgm:constr type="t" for="ch" forName="childRect"/>
              <dgm:constr type="w" for="ch" forName="parentText" refType="w" fact="0.65"/>
              <dgm:constr type="h" for="ch" forName="parentText" refType="h" refFor="ch" refForName="childRect" fact="0.43"/>
              <dgm:constr type="l" for="ch" forName="parentText"/>
              <dgm:constr type="t" for="ch" forName="parentText" refType="h" refFor="ch" refForName="childRect"/>
              <dgm:constr type="w" for="ch" forName="parentRect" refType="w" fact="0.923"/>
              <dgm:constr type="h" for="ch" forName="parentRect" refType="h" refFor="ch" refForName="parentText"/>
              <dgm:constr type="l" for="ch" forName="parentRect"/>
              <dgm:constr type="t" for="ch" forName="parentRect" refType="t" refFor="ch" refForName="parentText"/>
              <dgm:constr type="w" for="ch" forName="adorn" refType="w" refFor="ch" refForName="parentRect" fact="0.35"/>
              <dgm:constr type="h" for="ch" forName="adorn" refType="w" refFor="ch" refForName="parentRect" fact="0.35"/>
              <dgm:constr type="b" for="ch" forName="adorn" refType="h"/>
              <dgm:constr type="r" for="ch" forName="adorn" refType="w"/>
            </dgm:constrLst>
          </dgm:if>
          <dgm:else name="Name5">
            <dgm:constrLst>
              <dgm:constr type="w" val="1"/>
              <dgm:constr type="h" refType="w" fact="1.06"/>
              <dgm:constr type="h" for="ch" forName="childRect" refType="h" fact="0.65"/>
              <dgm:constr type="w" for="ch" forName="childRect" refType="w" fact="0.923"/>
              <dgm:constr type="r" for="ch" forName="childRect" refType="w"/>
              <dgm:constr type="t" for="ch" forName="childRect"/>
              <dgm:constr type="w" for="ch" forName="parentText" refType="w" fact="0.65"/>
              <dgm:constr type="h" for="ch" forName="parentText" refType="h" refFor="ch" refForName="childRect" fact="0.43"/>
              <dgm:constr type="r" for="ch" forName="parentText" refType="w"/>
              <dgm:constr type="t" for="ch" forName="parentText" refType="h" refFor="ch" refForName="childRect"/>
              <dgm:constr type="w" for="ch" forName="parentRect" refType="w" fact="0.923"/>
              <dgm:constr type="h" for="ch" forName="parentRect" refType="h" refFor="ch" refForName="parentText"/>
              <dgm:constr type="r" for="ch" forName="parentRect" refType="w"/>
              <dgm:constr type="t" for="ch" forName="parentRect" refType="t" refFor="ch" refForName="parentText"/>
              <dgm:constr type="w" for="ch" forName="adorn" refType="w" refFor="ch" refForName="parentRect" fact="0.35"/>
              <dgm:constr type="h" for="ch" forName="adorn" refType="w" refFor="ch" refForName="parentRect" fact="0.35"/>
              <dgm:constr type="b" for="ch" forName="adorn" refType="h"/>
              <dgm:constr type="l" for="ch" forName="adorn"/>
            </dgm:constrLst>
          </dgm:else>
        </dgm:choose>
        <dgm:ruleLst/>
        <dgm:layoutNode name="childRect" styleLbl="bgAcc1">
          <dgm:varLst>
            <dgm:bulletEnabled val="1"/>
          </dgm:varLst>
          <dgm:alg type="tx">
            <dgm:param type="stBulletLvl" val="1"/>
          </dgm:alg>
          <dgm:shape xmlns:r="http://schemas.openxmlformats.org/officeDocument/2006/relationships" type="round2SameRect" r:blip="">
            <dgm:adjLst>
              <dgm:adj idx="1" val="0.08"/>
            </dgm:adjLst>
          </dgm:shape>
          <dgm:presOf axis="des" ptType="node"/>
          <dgm:constrLst>
            <dgm:constr type="secFontSz" refType="primFontSz"/>
            <dgm:constr type="tMarg" refType="primFontSz" fact="0.3"/>
            <dgm:constr type="bMarg" refType="primFontSz" fact="0.1"/>
            <dgm:constr type="lMarg" refType="primFontSz" fact="0.1"/>
            <dgm:constr type="rMarg" refType="primFontSz" fact="0.1"/>
          </dgm:constrLst>
          <dgm:ruleLst>
            <dgm:rule type="primFontSz" val="5" fact="NaN" max="NaN"/>
          </dgm:ruleLst>
        </dgm:layoutNode>
        <dgm:layoutNode name="parentText">
          <dgm:varLst>
            <dgm:chMax val="0"/>
            <dgm:bulletEnabled val="1"/>
          </dgm:varLst>
          <dgm:choose name="Name6">
            <dgm:if name="Name7" func="var" arg="dir" op="equ" val="norm">
              <dgm:alg type="tx">
                <dgm:param type="parTxLTRAlign" val="l"/>
                <dgm:param type="parTxRTLAlign" val="l"/>
              </dgm:alg>
            </dgm:if>
            <dgm:else name="Name8">
              <dgm:alg type="tx">
                <dgm:param type="parTxLTRAlign" val="r"/>
                <dgm:param type="parTxRTLAlign" val="r"/>
              </dgm:alg>
            </dgm:else>
          </dgm:choose>
          <dgm:shape xmlns:r="http://schemas.openxmlformats.org/officeDocument/2006/relationships" type="rect" r:blip="" zOrderOff="1" hideGeom="1">
            <dgm:adjLst/>
          </dgm:shape>
          <dgm:presOf axis="self" ptType="node"/>
          <dgm:constrLst>
            <dgm:constr type="tMarg"/>
            <dgm:constr type="bMarg"/>
            <dgm:constr type="lMarg" refType="primFontSz" fact="0.3"/>
            <dgm:constr type="rMarg" refType="primFontSz" fact="0.1"/>
          </dgm:constrLst>
          <dgm:ruleLst>
            <dgm:rule type="primFontSz" val="5" fact="NaN" max="NaN"/>
          </dgm:ruleLst>
        </dgm:layoutNode>
        <dgm:layoutNode name="parentRect" styleLbl="alignNode1">
          <dgm:alg type="sp"/>
          <dgm:shape xmlns:r="http://schemas.openxmlformats.org/officeDocument/2006/relationships" type="rect" r:blip="">
            <dgm:adjLst/>
          </dgm:shape>
          <dgm:presOf axis="self" ptType="node"/>
          <dgm:constrLst/>
          <dgm:ruleLst/>
        </dgm:layoutNode>
        <dgm:layoutNode name="adorn" styleLbl="fgAccFollowNode1">
          <dgm:alg type="sp"/>
          <dgm:shape xmlns:r="http://schemas.openxmlformats.org/officeDocument/2006/relationships" type="ellipse" r:blip="" blipPhldr="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constr type="w" val="1"/>
            <dgm:constr type="h" refType="w"/>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1D0CB2F-F0BF-435A-A27A-2EC15087F634}" type="datetime8">
              <a:rPr lang="en-US" smtClean="0">
                <a:latin typeface="Segoe UI" pitchFamily="34" charset="0"/>
              </a:rPr>
              <a:t>11/13/2017 11:31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18B56EA-E28F-4F92-9F16-7A6F2501B303}" type="datetime8">
              <a:rPr lang="en-US" smtClean="0"/>
              <a:t>11/13/2017 11:30 AM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developer.microsoft.com/en-us/Cortana" TargetMode="External"/><Relationship Id="rId2" Type="http://schemas.openxmlformats.org/officeDocument/2006/relationships/slide" Target="../slides/slide8.xml"/><Relationship Id="rId1" Type="http://schemas.openxmlformats.org/officeDocument/2006/relationships/notesMaster" Target="../notesMasters/notesMaster1.xml"/><Relationship Id="rId5" Type="http://schemas.openxmlformats.org/officeDocument/2006/relationships/hyperlink" Target="https://www.microsoft.com/en-us/windows/cortana/cortana-skills/" TargetMode="External"/><Relationship Id="rId4" Type="http://schemas.openxmlformats.org/officeDocument/2006/relationships/hyperlink" Target="https://blogs.windows.com/buildingapps/2017/05/10/cortana-skills-kit-empowers-developers-build-intelligent-experiences-millions-users/#AXrmKPb74ugDDmG7.97" TargetMode="Externa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0" kern="1200" dirty="0">
                <a:solidFill>
                  <a:schemeClr val="tx1"/>
                </a:solidFill>
                <a:effectLst/>
                <a:latin typeface="Segoe UI Light" pitchFamily="34" charset="0"/>
                <a:ea typeface="+mn-ea"/>
                <a:cs typeface="+mn-cs"/>
              </a:rPr>
              <a:t>https://medium.com/adventures-in-consumer-technology</a:t>
            </a:r>
            <a:r>
              <a:rPr lang="en-US" sz="900" b="0" kern="1200">
                <a:solidFill>
                  <a:schemeClr val="tx1"/>
                </a:solidFill>
                <a:effectLst/>
                <a:latin typeface="Segoe UI Light" pitchFamily="34" charset="0"/>
                <a:ea typeface="+mn-ea"/>
                <a:cs typeface="+mn-cs"/>
              </a:rPr>
              <a:t>/five-steps-to-approaching-machine-learning-for-your-business-af25e91743f2</a:t>
            </a:r>
          </a:p>
          <a:p>
            <a:endParaRPr lang="en-US" sz="900" b="0" kern="1200" dirty="0">
              <a:solidFill>
                <a:schemeClr val="tx1"/>
              </a:solidFill>
              <a:effectLst/>
              <a:latin typeface="Segoe UI Light" pitchFamily="34" charset="0"/>
              <a:ea typeface="+mn-ea"/>
              <a:cs typeface="+mn-cs"/>
            </a:endParaRP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313C66B-7AF5-40BA-8933-D16874FF94CC}" type="datetime8">
              <a:rPr lang="en-US" smtClean="0"/>
              <a:t>11/13/2017 11:30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26222412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198813" cy="1800225"/>
          </a:xfrm>
        </p:spPr>
      </p:sp>
      <p:sp>
        <p:nvSpPr>
          <p:cNvPr id="3" name="Notes Placeholder 2"/>
          <p:cNvSpPr>
            <a:spLocks noGrp="1"/>
          </p:cNvSpPr>
          <p:nvPr>
            <p:ph type="body" idx="1"/>
          </p:nvPr>
        </p:nvSpPr>
        <p:spPr/>
        <p:txBody>
          <a:bodyPr/>
          <a:lstStyle/>
          <a:p>
            <a:pPr marL="228600" indent="-228600">
              <a:buFont typeface="+mj-lt"/>
              <a:buAutoNum type="arabicPeriod"/>
            </a:pPr>
            <a:r>
              <a:rPr lang="en-US" baseline="0" dirty="0"/>
              <a:t>More about Wide World Importers: https://docs.microsoft.com/en-us/sql/sample/world-wide-importers/overview</a:t>
            </a:r>
          </a:p>
          <a:p>
            <a:pPr marL="228600" indent="-228600">
              <a:buFont typeface="+mj-lt"/>
              <a:buAutoNum type="arabicPeriod"/>
            </a:pPr>
            <a:r>
              <a:rPr lang="en-US" baseline="0" dirty="0"/>
              <a:t>Anomaly Detection: https</a:t>
            </a:r>
            <a:r>
              <a:rPr lang="en-US" baseline="0"/>
              <a:t>://gallery.cortanaintelligence.com/Solution/Anomaly-Detection-in-Real-time-Data-Streams</a:t>
            </a:r>
            <a:endParaRPr lang="en-US" baseline="0"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10</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104721291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198813" cy="1800225"/>
          </a:xfrm>
        </p:spPr>
      </p:sp>
      <p:sp>
        <p:nvSpPr>
          <p:cNvPr id="3" name="Notes Placeholder 2"/>
          <p:cNvSpPr>
            <a:spLocks noGrp="1"/>
          </p:cNvSpPr>
          <p:nvPr>
            <p:ph type="body" idx="1"/>
          </p:nvPr>
        </p:nvSpPr>
        <p:spPr/>
        <p:txBody>
          <a:bodyPr/>
          <a:lstStyle/>
          <a:p>
            <a:pPr marL="228600" indent="-228600">
              <a:buFont typeface="+mj-lt"/>
              <a:buAutoNum type="arabicPeriod"/>
            </a:pPr>
            <a:r>
              <a:rPr lang="en-US" baseline="0" dirty="0"/>
              <a:t>Another approach on decision matrices: http://www.businessnewsdaily.com/6146-decision-matrix.html</a:t>
            </a: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11</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34700125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198813" cy="1800225"/>
          </a:xfrm>
        </p:spPr>
      </p:sp>
      <p:sp>
        <p:nvSpPr>
          <p:cNvPr id="3" name="Notes Placeholder 2"/>
          <p:cNvSpPr>
            <a:spLocks noGrp="1"/>
          </p:cNvSpPr>
          <p:nvPr>
            <p:ph type="body" idx="1"/>
          </p:nvPr>
        </p:nvSpPr>
        <p:spPr/>
        <p:txBody>
          <a:bodyPr/>
          <a:lstStyle/>
          <a:p>
            <a:pPr marL="228600" indent="-228600">
              <a:buFont typeface="+mj-lt"/>
              <a:buAutoNum type="arabicPeriod"/>
            </a:pPr>
            <a:r>
              <a:rPr lang="en-US" baseline="0" dirty="0"/>
              <a:t>Full description is here: https://github.com/Azure/itanomalyinsights-cortana-intelligence-preconfigured-solution/blob/master/Docs/IT%20Anomaly%20Insights%20Post%20Deployment%20Instructions.md </a:t>
            </a:r>
          </a:p>
          <a:p>
            <a:pPr marL="228600" indent="-228600">
              <a:buFont typeface="+mj-lt"/>
              <a:buAutoNum type="arabicPeriod"/>
            </a:pPr>
            <a:r>
              <a:rPr lang="en-US" baseline="0" dirty="0"/>
              <a:t>Create your own Solution Templates: https://start.cortanaintelligence.com/CustomSolutions</a:t>
            </a:r>
          </a:p>
          <a:p>
            <a:pPr marL="228600" indent="-228600">
              <a:buFont typeface="+mj-lt"/>
              <a:buAutoNum type="arabicPeriod"/>
            </a:pPr>
            <a:r>
              <a:rPr lang="en-US" baseline="0" dirty="0"/>
              <a:t>More solution tutorials: https://gallery.cortanaintelligence.com/browse?categories=%5B%227%22%5D&amp;skip=0&amp;orderby=trending%20desc&amp;tags=%5B%22Solution%22%5D </a:t>
            </a: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12</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5916574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2855913" cy="1606550"/>
          </a:xfrm>
        </p:spPr>
      </p:sp>
      <p:sp>
        <p:nvSpPr>
          <p:cNvPr id="3" name="Notes Placeholder 2"/>
          <p:cNvSpPr>
            <a:spLocks noGrp="1"/>
          </p:cNvSpPr>
          <p:nvPr>
            <p:ph type="body" idx="1"/>
          </p:nvPr>
        </p:nvSpPr>
        <p:spPr>
          <a:xfrm>
            <a:off x="121185" y="2445745"/>
            <a:ext cx="6599104" cy="6544019"/>
          </a:xfrm>
        </p:spPr>
        <p:txBody>
          <a:bodyPr/>
          <a:lstStyle/>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Deployment </a:t>
            </a:r>
          </a:p>
          <a:p>
            <a:pPr marL="445862" marR="0" lvl="1" indent="-228600" algn="l" defTabSz="931863" rtl="0" eaLnBrk="0" fontAlgn="base" latinLnBrk="0" hangingPunct="0">
              <a:lnSpc>
                <a:spcPct val="100000"/>
              </a:lnSpc>
              <a:spcBef>
                <a:spcPct val="30000"/>
              </a:spcBef>
              <a:spcAft>
                <a:spcPct val="0"/>
              </a:spcAft>
              <a:buClrTx/>
              <a:buSzTx/>
              <a:buFont typeface="+mj-lt"/>
              <a:buAutoNum type="alphaLcParenR"/>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Service Creation and Setup - https://azure.microsoft.com/en-us/offers/ms-azr-0003p/</a:t>
            </a:r>
          </a:p>
          <a:p>
            <a:pPr marL="445862" marR="0" lvl="1" indent="-228600" algn="l" defTabSz="931863" rtl="0" eaLnBrk="0" fontAlgn="base" latinLnBrk="0" hangingPunct="0">
              <a:lnSpc>
                <a:spcPct val="100000"/>
              </a:lnSpc>
              <a:spcBef>
                <a:spcPct val="30000"/>
              </a:spcBef>
              <a:spcAft>
                <a:spcPct val="0"/>
              </a:spcAft>
              <a:buClrTx/>
              <a:buSzTx/>
              <a:buFont typeface="+mj-lt"/>
              <a:buAutoNum type="alphaLcParenR"/>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Authentication and Access - https://docs.microsoft.com/en-us/azure/active-directory/connect/active-directory-aadconnect</a:t>
            </a:r>
          </a:p>
          <a:p>
            <a:pPr marL="620414" marR="0" lvl="2" indent="-285750" algn="l" defTabSz="931863" rtl="0" eaLnBrk="0" fontAlgn="base" latinLnBrk="0" hangingPunct="0">
              <a:lnSpc>
                <a:spcPct val="100000"/>
              </a:lnSpc>
              <a:spcBef>
                <a:spcPct val="30000"/>
              </a:spcBef>
              <a:spcAft>
                <a:spcPct val="0"/>
              </a:spcAft>
              <a:buClrTx/>
              <a:buSzTx/>
              <a:buFont typeface="+mj-lt"/>
              <a:buAutoNum type="romanLcPeriod"/>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Security best practices - https://docs.microsoft.com/en-us/azure/active-directory/role-based-access-control-configure</a:t>
            </a:r>
          </a:p>
          <a:p>
            <a:pPr marL="445862" marR="0" lvl="1" indent="-228600" algn="l" defTabSz="931863" rtl="0" eaLnBrk="0" fontAlgn="base" latinLnBrk="0" hangingPunct="0">
              <a:lnSpc>
                <a:spcPct val="100000"/>
              </a:lnSpc>
              <a:spcBef>
                <a:spcPct val="30000"/>
              </a:spcBef>
              <a:spcAft>
                <a:spcPct val="0"/>
              </a:spcAft>
              <a:buClrTx/>
              <a:buSzTx/>
              <a:buFont typeface="+mj-lt"/>
              <a:buAutoNum type="alphaLcParenR"/>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Cost Management (Pricing) - https://azure.microsoft.com/en-us/pricing/</a:t>
            </a:r>
          </a:p>
          <a:p>
            <a:pPr marL="445862" marR="0" lvl="1" indent="-228600" algn="l" defTabSz="931863" rtl="0" eaLnBrk="0" fontAlgn="base" latinLnBrk="0" hangingPunct="0">
              <a:lnSpc>
                <a:spcPct val="100000"/>
              </a:lnSpc>
              <a:spcBef>
                <a:spcPct val="30000"/>
              </a:spcBef>
              <a:spcAft>
                <a:spcPct val="0"/>
              </a:spcAft>
              <a:buClrTx/>
              <a:buSzTx/>
              <a:buFont typeface="+mj-lt"/>
              <a:buAutoNum type="alphaLcParenR"/>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Migrations - https://msdn.microsoft.com/en-us/library/dn727097.aspx</a:t>
            </a:r>
          </a:p>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Tools</a:t>
            </a:r>
          </a:p>
          <a:p>
            <a:pPr marL="560162" marR="0" lvl="1" indent="-342900" algn="l" defTabSz="931863" rtl="0" eaLnBrk="0" fontAlgn="base" latinLnBrk="0" hangingPunct="0">
              <a:lnSpc>
                <a:spcPct val="100000"/>
              </a:lnSpc>
              <a:spcBef>
                <a:spcPct val="30000"/>
              </a:spcBef>
              <a:spcAft>
                <a:spcPct val="0"/>
              </a:spcAft>
              <a:buClrTx/>
              <a:buSzTx/>
              <a:buFont typeface="+mj-lt"/>
              <a:buAutoNum type="alphaLcParenR"/>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The Azure Portal - https://docs.microsoft.com/en-us/azure/azure-portal-overview </a:t>
            </a:r>
          </a:p>
          <a:p>
            <a:pPr marL="560162" marR="0" lvl="1" indent="-342900" algn="l" defTabSz="931863" rtl="0" eaLnBrk="0" fontAlgn="base" latinLnBrk="0" hangingPunct="0">
              <a:lnSpc>
                <a:spcPct val="100000"/>
              </a:lnSpc>
              <a:spcBef>
                <a:spcPct val="30000"/>
              </a:spcBef>
              <a:spcAft>
                <a:spcPct val="0"/>
              </a:spcAft>
              <a:buClrTx/>
              <a:buSzTx/>
              <a:buFont typeface="+mj-lt"/>
              <a:buAutoNum type="alphaLcParenR"/>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PowerShell - https://docs.microsoft.com/en-us/powershell/azure/overview?view=azurermps-3.8.0</a:t>
            </a:r>
          </a:p>
          <a:p>
            <a:pPr marL="560162" marR="0" lvl="1" indent="-342900" algn="l" defTabSz="931863" rtl="0" eaLnBrk="0" fontAlgn="base" latinLnBrk="0" hangingPunct="0">
              <a:lnSpc>
                <a:spcPct val="100000"/>
              </a:lnSpc>
              <a:spcBef>
                <a:spcPct val="30000"/>
              </a:spcBef>
              <a:spcAft>
                <a:spcPct val="0"/>
              </a:spcAft>
              <a:buClrTx/>
              <a:buSzTx/>
              <a:buFont typeface="+mj-lt"/>
              <a:buAutoNum type="alphaLcParenR"/>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CLI - https://docs.microsoft.com/en-us/cli/azure/install-azure-cli</a:t>
            </a:r>
          </a:p>
          <a:p>
            <a:pPr marL="560162" marR="0" lvl="1" indent="-342900" algn="l" defTabSz="931863" rtl="0" eaLnBrk="0" fontAlgn="base" latinLnBrk="0" hangingPunct="0">
              <a:lnSpc>
                <a:spcPct val="100000"/>
              </a:lnSpc>
              <a:spcBef>
                <a:spcPct val="30000"/>
              </a:spcBef>
              <a:spcAft>
                <a:spcPct val="0"/>
              </a:spcAft>
              <a:buClrTx/>
              <a:buSzTx/>
              <a:buFont typeface="+mj-lt"/>
              <a:buAutoNum type="alphaLcParenR"/>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Others - Visual Studio, System Center, Jenkins, chef</a:t>
            </a:r>
          </a:p>
          <a:p>
            <a:pPr marL="445862" marR="0" lvl="1" indent="-228600" algn="l" defTabSz="931863" rtl="0" eaLnBrk="0" fontAlgn="base" latinLnBrk="0" hangingPunct="0">
              <a:lnSpc>
                <a:spcPct val="100000"/>
              </a:lnSpc>
              <a:spcBef>
                <a:spcPct val="30000"/>
              </a:spcBef>
              <a:spcAft>
                <a:spcPct val="0"/>
              </a:spcAft>
              <a:buClrTx/>
              <a:buSzTx/>
              <a:buFont typeface="+mj-lt"/>
              <a:buAutoNum type="alphaLcParenR"/>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Azure Automation - https://azure.microsoft.com/en-us/services/automation/</a:t>
            </a:r>
          </a:p>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Facilities and Regions  </a:t>
            </a:r>
          </a:p>
          <a:p>
            <a:pPr marL="560162" marR="0" lvl="1" indent="-342900" algn="l" defTabSz="931863" rtl="0" eaLnBrk="0" fontAlgn="base" latinLnBrk="0" hangingPunct="0">
              <a:lnSpc>
                <a:spcPct val="100000"/>
              </a:lnSpc>
              <a:spcBef>
                <a:spcPct val="30000"/>
              </a:spcBef>
              <a:spcAft>
                <a:spcPct val="0"/>
              </a:spcAft>
              <a:buClrTx/>
              <a:buSzTx/>
              <a:buFont typeface="+mj-lt"/>
              <a:buAutoNum type="alphaLcParenR"/>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Locations - https://azure.microsoft.com/en-us/regions/</a:t>
            </a:r>
          </a:p>
          <a:p>
            <a:pPr marL="560162" marR="0" lvl="1" indent="-342900" algn="l" defTabSz="931863" rtl="0" eaLnBrk="0" fontAlgn="base" latinLnBrk="0" hangingPunct="0">
              <a:lnSpc>
                <a:spcPct val="100000"/>
              </a:lnSpc>
              <a:spcBef>
                <a:spcPct val="30000"/>
              </a:spcBef>
              <a:spcAft>
                <a:spcPct val="0"/>
              </a:spcAft>
              <a:buClrTx/>
              <a:buSzTx/>
              <a:buFont typeface="+mj-lt"/>
              <a:buAutoNum type="alphaLcParenR"/>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Azure Trust Center - https://azure.microsoft.com/en-us/support/trust-center/</a:t>
            </a:r>
          </a:p>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Resource Grouping</a:t>
            </a:r>
          </a:p>
          <a:p>
            <a:pPr marL="445862" marR="0" lvl="1" indent="-228600" algn="l" defTabSz="931863" rtl="0" eaLnBrk="0" fontAlgn="base" latinLnBrk="0" hangingPunct="0">
              <a:lnSpc>
                <a:spcPct val="100000"/>
              </a:lnSpc>
              <a:spcBef>
                <a:spcPct val="30000"/>
              </a:spcBef>
              <a:spcAft>
                <a:spcPct val="0"/>
              </a:spcAft>
              <a:buClrTx/>
              <a:buSzTx/>
              <a:buFont typeface="+mj-lt"/>
              <a:buAutoNum type="alphaLcParenR"/>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Resource Groups - https://docs.microsoft.com/en-us/azure/azure-resource-manager/resource-group-overview </a:t>
            </a:r>
          </a:p>
          <a:p>
            <a:pPr marL="620414" marR="0" lvl="2" indent="-285750" algn="l" defTabSz="931863" rtl="0" eaLnBrk="0" fontAlgn="base" latinLnBrk="0" hangingPunct="0">
              <a:lnSpc>
                <a:spcPct val="100000"/>
              </a:lnSpc>
              <a:spcBef>
                <a:spcPct val="30000"/>
              </a:spcBef>
              <a:spcAft>
                <a:spcPct val="0"/>
              </a:spcAft>
              <a:buClrTx/>
              <a:buSzTx/>
              <a:buFont typeface="+mj-lt"/>
              <a:buAutoNum type="romanLcPeriod"/>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Using the ARM model - https://docs.microsoft.com/en-us/azure/azure-resource-manager/resource-group-template-deploy-portal</a:t>
            </a:r>
          </a:p>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Safety - https://docs.microsoft.com/en-us/azure/storage/storage-redundancy </a:t>
            </a:r>
          </a:p>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Auditing - https://msdn.microsoft.com/en-us/library/mt662411.aspx?f=255&amp;MSPPError=-2147217396</a:t>
            </a:r>
          </a:p>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Troubleshooting and Support - https://azure.microsoft.com/en-us/blog/understanding-azure-troubleshooting-and-support/</a:t>
            </a:r>
          </a:p>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endPar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endParaRPr>
          </a:p>
          <a:p>
            <a:pPr marL="0" marR="0" indent="0" algn="l" defTabSz="931863" rtl="0" eaLnBrk="0" fontAlgn="base" latinLnBrk="0" hangingPunct="0">
              <a:lnSpc>
                <a:spcPct val="100000"/>
              </a:lnSpc>
              <a:spcBef>
                <a:spcPct val="30000"/>
              </a:spcBef>
              <a:spcAft>
                <a:spcPct val="0"/>
              </a:spcAft>
              <a:buClrTx/>
              <a:buSzTx/>
              <a:buFont typeface="+mj-lt"/>
              <a:buNone/>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Special considerations for Advanced Analytics:</a:t>
            </a: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Account management</a:t>
            </a: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Storage and redundancy</a:t>
            </a: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Privacy and data protection</a:t>
            </a:r>
          </a:p>
          <a:p>
            <a:pPr marL="171450" marR="0" lvl="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Scheduling and Pipelined workflows</a:t>
            </a: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Networking - https://www.simple-talk.com/cloud/cloud-data/azure-networking-sql-server-dbas/</a:t>
            </a: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Optimization</a:t>
            </a: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Security</a:t>
            </a:r>
          </a:p>
          <a:p>
            <a:pPr marL="171450" marR="0" lvl="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Advanced Analytics Services awareness – data transfer, storage and processing</a:t>
            </a: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Dependencies and interactions</a:t>
            </a: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endPar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endParaRP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Full tutorial: https://github.com/Azure/DevOps-For-AI-Apps/blob/master/Tutorial.md </a:t>
            </a:r>
          </a:p>
        </p:txBody>
      </p:sp>
      <p:sp>
        <p:nvSpPr>
          <p:cNvPr id="4" name="Slide Number Placeholder 3"/>
          <p:cNvSpPr>
            <a:spLocks noGrp="1"/>
          </p:cNvSpPr>
          <p:nvPr>
            <p:ph type="sldNum" sz="quarter" idx="10"/>
          </p:nvPr>
        </p:nvSpPr>
        <p:spPr/>
        <p:txBody>
          <a:bodyPr/>
          <a:lstStyle/>
          <a:p>
            <a:pPr marL="0" marR="0" lvl="0" indent="0" algn="r" defTabSz="931863" rtl="0" eaLnBrk="1" fontAlgn="base" latinLnBrk="0" hangingPunct="1">
              <a:lnSpc>
                <a:spcPct val="100000"/>
              </a:lnSpc>
              <a:spcBef>
                <a:spcPct val="0"/>
              </a:spcBef>
              <a:spcAft>
                <a:spcPct val="0"/>
              </a:spcAft>
              <a:buClrTx/>
              <a:buSzTx/>
              <a:buFontTx/>
              <a:buNone/>
              <a:tabLst/>
              <a:defRPr/>
            </a:pPr>
            <a:fld id="{7088D5E3-B0C4-244E-905F-C9848084E0A1}" type="slidenum">
              <a:rPr kumimoji="0" lang="en-US" sz="1200" b="0" i="0" u="none" strike="noStrike" kern="1200" cap="none" spc="0" normalizeH="0" baseline="0" noProof="0" smtClean="0">
                <a:ln>
                  <a:noFill/>
                </a:ln>
                <a:solidFill>
                  <a:prstClr val="black"/>
                </a:solidFill>
                <a:effectLst/>
                <a:uLnTx/>
                <a:uFillTx/>
                <a:latin typeface="Calibri" panose="020F0502020204030204" pitchFamily="34" charset="0"/>
                <a:ea typeface="MS PGothic" panose="020B0600070205080204" pitchFamily="34" charset="-128"/>
                <a:cs typeface="+mn-cs"/>
              </a:rPr>
              <a:pPr marL="0" marR="0" lvl="0" indent="0" algn="r" defTabSz="931863" rtl="0" eaLnBrk="1" fontAlgn="base" latinLnBrk="0" hangingPunct="1">
                <a:lnSpc>
                  <a:spcPct val="100000"/>
                </a:lnSpc>
                <a:spcBef>
                  <a:spcPct val="0"/>
                </a:spcBef>
                <a:spcAft>
                  <a:spcPct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Tree>
    <p:extLst>
      <p:ext uri="{BB962C8B-B14F-4D97-AF65-F5344CB8AC3E}">
        <p14:creationId xmlns:p14="http://schemas.microsoft.com/office/powerpoint/2010/main" val="300534890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B76134C8-AC9E-49DD-B3D6-722B1A93F18D}" type="datetime8">
              <a:rPr lang="en-US" smtClean="0"/>
              <a:t>11/13/2017 11:30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26917390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dirty="0"/>
              <a:t>The five questions data science can answer - https://docs.microsoft.com/en-us/azure/machine-learning/machine-learning-data-science-for-beginners-the-5-questions-data-science-answers</a:t>
            </a:r>
          </a:p>
          <a:p>
            <a:pPr marL="228600" indent="-228600">
              <a:buFont typeface="+mj-lt"/>
              <a:buAutoNum type="arabicPeriod"/>
            </a:pPr>
            <a:r>
              <a:rPr lang="en-US" dirty="0"/>
              <a:t>The question</a:t>
            </a:r>
            <a:r>
              <a:rPr lang="en-US" baseline="0" dirty="0"/>
              <a:t> you can answer with data - https://docs.microsoft.com/en-us/azure/machine-learning/machine-learning-data-science-for-beginners-ask-a-question-you-can-answer-with-data</a:t>
            </a:r>
          </a:p>
          <a:p>
            <a:pPr marL="228600" indent="-228600">
              <a:buFont typeface="+mj-lt"/>
              <a:buAutoNum type="arabicPeriod"/>
            </a:pPr>
            <a:r>
              <a:rPr lang="en-US" baseline="0" dirty="0"/>
              <a:t>Copy other people’s work to do </a:t>
            </a:r>
            <a:r>
              <a:rPr lang="en-US" baseline="0"/>
              <a:t>data science - https://docs.microsoft.com/en-us/azure/machine-learning/machine-learning-data-science-for-beginners-copy-other-peoples-work-to-do-data-science</a:t>
            </a: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11/13/2017 11:30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15</a:t>
            </a:fld>
            <a:endParaRPr lang="en-US" dirty="0"/>
          </a:p>
        </p:txBody>
      </p:sp>
    </p:spTree>
    <p:extLst>
      <p:ext uri="{BB962C8B-B14F-4D97-AF65-F5344CB8AC3E}">
        <p14:creationId xmlns:p14="http://schemas.microsoft.com/office/powerpoint/2010/main" val="42258932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dirty="0"/>
              <a:t>Is your</a:t>
            </a:r>
            <a:r>
              <a:rPr lang="en-US" baseline="0" dirty="0"/>
              <a:t> data ready for data science - https://docs.microsoft.com/en-us/azure/machine-learning/machine-learning-data-science-for-beginners-is-your-data-ready-for-data-science</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dirty="0"/>
              <a:t>Correlation</a:t>
            </a:r>
            <a:r>
              <a:rPr lang="en-US" baseline="0" dirty="0"/>
              <a:t> does not equal Causation - http://www.tylervigen.com/spurious-correlations </a:t>
            </a:r>
            <a:endParaRPr lang="en-US" dirty="0"/>
          </a:p>
          <a:p>
            <a:pPr marL="228600" indent="-228600">
              <a:buFont typeface="+mj-lt"/>
              <a:buAutoNum type="arabicPeriod"/>
            </a:pP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11/13/2017 11:30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16</a:t>
            </a:fld>
            <a:endParaRPr lang="en-US" dirty="0"/>
          </a:p>
        </p:txBody>
      </p:sp>
    </p:spTree>
    <p:extLst>
      <p:ext uri="{BB962C8B-B14F-4D97-AF65-F5344CB8AC3E}">
        <p14:creationId xmlns:p14="http://schemas.microsoft.com/office/powerpoint/2010/main" val="61116937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dirty="0"/>
              <a:t>Predict an</a:t>
            </a:r>
            <a:r>
              <a:rPr lang="en-US" baseline="0" dirty="0"/>
              <a:t> answer with a simple model - https://docs.microsoft.com/en-us/azure/machine-learning/machine-learning-data-science-for-beginners-predict-an-answer-with-a-simple-model</a:t>
            </a: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11/13/2017 11:30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17</a:t>
            </a:fld>
            <a:endParaRPr lang="en-US" dirty="0"/>
          </a:p>
        </p:txBody>
      </p:sp>
    </p:spTree>
    <p:extLst>
      <p:ext uri="{BB962C8B-B14F-4D97-AF65-F5344CB8AC3E}">
        <p14:creationId xmlns:p14="http://schemas.microsoft.com/office/powerpoint/2010/main" val="28066886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dirty="0"/>
              <a:t>Cost/</a:t>
            </a:r>
            <a:r>
              <a:rPr lang="en-US"/>
              <a:t>Benefit Analysis: https://www.mindtools.com/pages/article/newTED_08.htm </a:t>
            </a: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11/13/2017 11:30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18</a:t>
            </a:fld>
            <a:endParaRPr lang="en-US" dirty="0"/>
          </a:p>
        </p:txBody>
      </p:sp>
    </p:spTree>
    <p:extLst>
      <p:ext uri="{BB962C8B-B14F-4D97-AF65-F5344CB8AC3E}">
        <p14:creationId xmlns:p14="http://schemas.microsoft.com/office/powerpoint/2010/main" val="94954130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114300" indent="-114300" eaLnBrk="1" hangingPunct="1">
              <a:spcBef>
                <a:spcPct val="0"/>
              </a:spcBef>
              <a:buFont typeface="Wingdings" pitchFamily="2" charset="2"/>
              <a:buNone/>
            </a:pPr>
            <a:endParaRPr lang="en-US" dirty="0">
              <a:latin typeface="Segoe"/>
            </a:endParaRPr>
          </a:p>
        </p:txBody>
      </p:sp>
      <p:sp>
        <p:nvSpPr>
          <p:cNvPr id="8" name="Date Placeholder 7"/>
          <p:cNvSpPr>
            <a:spLocks noGrp="1"/>
          </p:cNvSpPr>
          <p:nvPr>
            <p:ph type="dt" idx="10"/>
          </p:nvPr>
        </p:nvSpPr>
        <p:spPr/>
        <p:txBody>
          <a:bodyPr/>
          <a:lstStyle/>
          <a:p>
            <a:fld id="{4E52F265-F367-4F41-8133-621F21EFA5ED}" type="datetime1">
              <a:rPr lang="en-US" smtClean="0"/>
              <a:pPr/>
              <a:t>11/13/2017</a:t>
            </a:fld>
            <a:endParaRPr lang="en-US" dirty="0"/>
          </a:p>
        </p:txBody>
      </p:sp>
      <p:sp>
        <p:nvSpPr>
          <p:cNvPr id="9" name="Footer Placeholder 8"/>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Windows Vista and other product names are or may be registered trademarks and/or trademarks in the U.S. and/or other countries.</a:t>
            </a:r>
          </a:p>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br>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MICROSOFT MAKES NO WARRANTIES, EXPRESS, IMPLIED OR STATUTORY, AS TO THE INFORMATION IN THIS PRESENTATION.</a:t>
            </a:r>
          </a:p>
        </p:txBody>
      </p:sp>
      <p:sp>
        <p:nvSpPr>
          <p:cNvPr id="10" name="Slide Number Placeholder 9"/>
          <p:cNvSpPr>
            <a:spLocks noGrp="1"/>
          </p:cNvSpPr>
          <p:nvPr>
            <p:ph type="sldNum" sz="quarter" idx="12"/>
          </p:nvPr>
        </p:nvSpPr>
        <p:spPr/>
        <p:txBody>
          <a:bodyPr/>
          <a:lstStyle/>
          <a:p>
            <a:fld id="{8B263312-38AA-4E1E-B2B5-0F8F122B24FE}" type="slidenum">
              <a:rPr lang="en-US" smtClean="0"/>
              <a:pPr/>
              <a:t>19</a:t>
            </a:fld>
            <a:endParaRPr lang="en-US" dirty="0"/>
          </a:p>
        </p:txBody>
      </p:sp>
      <p:sp>
        <p:nvSpPr>
          <p:cNvPr id="11" name="Header Placeholder 10"/>
          <p:cNvSpPr>
            <a:spLocks noGrp="1"/>
          </p:cNvSpPr>
          <p:nvPr>
            <p:ph type="hdr" sz="quarter" idx="13"/>
          </p:nvPr>
        </p:nvSpPr>
        <p:spPr/>
        <p:txBody>
          <a:bodyPr/>
          <a:lstStyle/>
          <a:p>
            <a:r>
              <a:rPr lang="en-US" dirty="0"/>
              <a:t>Tech Ready 15</a:t>
            </a:r>
          </a:p>
        </p:txBody>
      </p:sp>
    </p:spTree>
    <p:extLst>
      <p:ext uri="{BB962C8B-B14F-4D97-AF65-F5344CB8AC3E}">
        <p14:creationId xmlns:p14="http://schemas.microsoft.com/office/powerpoint/2010/main" val="20174813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sz="900" kern="1200" dirty="0">
              <a:solidFill>
                <a:schemeClr val="tx1"/>
              </a:solidFill>
              <a:latin typeface="Segoe UI" pitchFamily="34" charset="0"/>
              <a:ea typeface="+mn-ea"/>
              <a:cs typeface="+mn-cs"/>
            </a:endParaRPr>
          </a:p>
        </p:txBody>
      </p:sp>
      <p:sp>
        <p:nvSpPr>
          <p:cNvPr id="5" name="Date Placeholder 4"/>
          <p:cNvSpPr>
            <a:spLocks noGrp="1"/>
          </p:cNvSpPr>
          <p:nvPr>
            <p:ph type="dt" idx="10"/>
          </p:nvPr>
        </p:nvSpPr>
        <p:spPr/>
        <p:txBody>
          <a:bodyPr/>
          <a:lstStyle/>
          <a:p>
            <a:fld id="{F22B3E36-5CE0-4CB7-82DE-38A88C71BFA8}" type="datetime1">
              <a:rPr lang="en-US" smtClean="0"/>
              <a:pPr/>
              <a:t>11/13/2017</a:t>
            </a:fld>
            <a:endParaRPr lang="en-US" dirty="0"/>
          </a:p>
        </p:txBody>
      </p:sp>
      <p:sp>
        <p:nvSpPr>
          <p:cNvPr id="6" name="Footer Placeholder 5"/>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Windows Vista and other product names are or may be registered trademarks and/or trademarks in the U.S. and/or other countries.</a:t>
            </a:r>
          </a:p>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br>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MICROSOFT MAKES NO WARRANTIES, EXPRESS, IMPLIED OR STATUTORY, AS TO THE INFORMATION IN THIS PRESENTATION.</a:t>
            </a:r>
          </a:p>
        </p:txBody>
      </p:sp>
      <p:sp>
        <p:nvSpPr>
          <p:cNvPr id="7" name="Slide Number Placeholder 6"/>
          <p:cNvSpPr>
            <a:spLocks noGrp="1"/>
          </p:cNvSpPr>
          <p:nvPr>
            <p:ph type="sldNum" sz="quarter" idx="12"/>
          </p:nvPr>
        </p:nvSpPr>
        <p:spPr/>
        <p:txBody>
          <a:bodyPr/>
          <a:lstStyle/>
          <a:p>
            <a:fld id="{8B263312-38AA-4E1E-B2B5-0F8F122B24FE}" type="slidenum">
              <a:rPr lang="en-US" smtClean="0"/>
              <a:pPr/>
              <a:t>2</a:t>
            </a:fld>
            <a:endParaRPr lang="en-US" dirty="0"/>
          </a:p>
        </p:txBody>
      </p:sp>
      <p:sp>
        <p:nvSpPr>
          <p:cNvPr id="8" name="Header Placeholder 7"/>
          <p:cNvSpPr>
            <a:spLocks noGrp="1"/>
          </p:cNvSpPr>
          <p:nvPr>
            <p:ph type="hdr" sz="quarter" idx="13"/>
          </p:nvPr>
        </p:nvSpPr>
        <p:spPr/>
        <p:txBody>
          <a:bodyPr/>
          <a:lstStyle/>
          <a:p>
            <a:r>
              <a:rPr lang="en-US" dirty="0"/>
              <a:t>Tech Ready 15</a:t>
            </a:r>
          </a:p>
        </p:txBody>
      </p:sp>
    </p:spTree>
    <p:extLst>
      <p:ext uri="{BB962C8B-B14F-4D97-AF65-F5344CB8AC3E}">
        <p14:creationId xmlns:p14="http://schemas.microsoft.com/office/powerpoint/2010/main" val="280087034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endParaRPr lang="en-US" sz="900" kern="1200" dirty="0">
              <a:solidFill>
                <a:schemeClr val="tx1"/>
              </a:solidFill>
              <a:effectLst/>
              <a:latin typeface="Segoe UI Light" pitchFamily="34" charset="0"/>
              <a:ea typeface="+mn-ea"/>
              <a:cs typeface="+mn-cs"/>
            </a:endParaRP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5A2D088-BDBD-41A5-ADCE-5C6A4DC08057}" type="datetime8">
              <a:rPr lang="en-US" smtClean="0"/>
              <a:t>11/13/2017 11:30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20</a:t>
            </a:fld>
            <a:endParaRPr lang="en-US" dirty="0"/>
          </a:p>
        </p:txBody>
      </p:sp>
    </p:spTree>
    <p:extLst>
      <p:ext uri="{BB962C8B-B14F-4D97-AF65-F5344CB8AC3E}">
        <p14:creationId xmlns:p14="http://schemas.microsoft.com/office/powerpoint/2010/main" val="143151893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8AB9A6D4-FB34-4BDB-BA1E-7271914431FC}" type="datetime8">
              <a:rPr lang="en-US" smtClean="0">
                <a:solidFill>
                  <a:prstClr val="black"/>
                </a:solidFill>
              </a:rPr>
              <a:t>11/13/2017 11:30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21</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9573298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28EAAE8-B538-48EB-83B5-2B364220CC89}" type="datetime8">
              <a:rPr lang="en-US" smtClean="0"/>
              <a:t>11/13/2017 11:30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30210449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B76134C8-AC9E-49DD-B3D6-722B1A93F18D}" type="datetime8">
              <a:rPr lang="en-US" smtClean="0"/>
              <a:t>11/13/2017 11:30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36452068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11/13/2017 11:30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35166951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11/13/2017 11:30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13469311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109913" cy="1749425"/>
          </a:xfrm>
        </p:spPr>
      </p:sp>
      <p:sp>
        <p:nvSpPr>
          <p:cNvPr id="3" name="Notes Placeholder 2"/>
          <p:cNvSpPr>
            <a:spLocks noGrp="1"/>
          </p:cNvSpPr>
          <p:nvPr>
            <p:ph type="body" idx="1"/>
          </p:nvPr>
        </p:nvSpPr>
        <p:spPr/>
        <p:txBody>
          <a:bodyPr/>
          <a:lstStyle/>
          <a:p>
            <a:pPr marL="228600" indent="-228600">
              <a:buFont typeface="+mj-lt"/>
              <a:buAutoNum type="arabicPeriod"/>
            </a:pPr>
            <a:r>
              <a:rPr lang="en-US" dirty="0"/>
              <a:t>It also references the </a:t>
            </a:r>
            <a:r>
              <a:rPr kumimoji="0" lang="en-US" sz="1400" b="0" i="0" u="none" strike="noStrike" kern="1200" cap="none" spc="0" normalizeH="0" baseline="0" noProof="0" dirty="0">
                <a:ln>
                  <a:noFill/>
                </a:ln>
                <a:solidFill>
                  <a:srgbClr val="00B050"/>
                </a:solidFill>
                <a:effectLst/>
                <a:uLnTx/>
                <a:uFillTx/>
                <a:latin typeface="Segoe UI Light"/>
                <a:ea typeface="+mn-ea"/>
                <a:cs typeface="+mn-cs"/>
              </a:rPr>
              <a:t>Microsoft Business Analytics and AI </a:t>
            </a:r>
            <a:r>
              <a:rPr lang="en-US" dirty="0"/>
              <a:t>process -  https://docs.microsoft.com/en-us/azure/machine-learning/team-data-science-process/overview</a:t>
            </a:r>
          </a:p>
          <a:p>
            <a:pPr marL="228600" indent="-228600">
              <a:buFont typeface="+mj-lt"/>
              <a:buAutoNum type="arabicPeriod"/>
            </a:pPr>
            <a:r>
              <a:rPr lang="en-US" dirty="0"/>
              <a:t>A complete process diagram</a:t>
            </a:r>
            <a:r>
              <a:rPr lang="en-US" baseline="0" dirty="0"/>
              <a:t> is here - </a:t>
            </a:r>
            <a:r>
              <a:rPr lang="en-US" dirty="0"/>
              <a:t> https://azure.microsoft.com/en-us/documentation/learning-paths/data-science-process/</a:t>
            </a:r>
          </a:p>
          <a:p>
            <a:pPr marL="228600" indent="-228600">
              <a:buFont typeface="+mj-lt"/>
              <a:buAutoNum type="arabicPeriod"/>
            </a:pPr>
            <a:r>
              <a:rPr lang="en-US" dirty="0"/>
              <a:t>Some walk-throughs of the various services -  https://azure.microsoft.com/en-us/documentation/articles/data-science-process-walkthroughs/</a:t>
            </a:r>
          </a:p>
          <a:p>
            <a:pPr marL="228600" indent="-228600">
              <a:buFont typeface="+mj-lt"/>
              <a:buAutoNum type="arabicPeriod"/>
            </a:pPr>
            <a:r>
              <a:rPr lang="en-US" dirty="0"/>
              <a:t>A</a:t>
            </a:r>
            <a:r>
              <a:rPr lang="en-US" baseline="0" dirty="0"/>
              <a:t>n integrated process and toolset allows for a more close-to-intent deployment</a:t>
            </a:r>
          </a:p>
          <a:p>
            <a:pPr marL="228600" indent="-228600">
              <a:buFont typeface="+mj-lt"/>
              <a:buAutoNum type="arabicPeriod"/>
            </a:pPr>
            <a:r>
              <a:rPr lang="en-US" baseline="0" dirty="0"/>
              <a:t>Iterations are required to close in on the solution – but are harder to manage and monitor – We’ll  cover DevOps for Data Science in this course to assist.</a:t>
            </a:r>
            <a:endParaRPr lang="en-US" dirty="0"/>
          </a:p>
          <a:p>
            <a:pPr marL="228600" indent="-228600">
              <a:buFont typeface="+mj-lt"/>
              <a:buAutoNum type="arabicPeriod"/>
            </a:pPr>
            <a:endParaRPr lang="en-US"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7</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 https://buckwoody.wordpress.com/</a:t>
            </a:r>
          </a:p>
        </p:txBody>
      </p:sp>
    </p:spTree>
    <p:extLst>
      <p:ext uri="{BB962C8B-B14F-4D97-AF65-F5344CB8AC3E}">
        <p14:creationId xmlns:p14="http://schemas.microsoft.com/office/powerpoint/2010/main" val="5522068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109913" cy="1749425"/>
          </a:xfrm>
        </p:spPr>
      </p:sp>
      <p:sp>
        <p:nvSpPr>
          <p:cNvPr id="3" name="Notes Placeholder 2"/>
          <p:cNvSpPr>
            <a:spLocks noGrp="1"/>
          </p:cNvSpPr>
          <p:nvPr>
            <p:ph type="body" idx="1"/>
          </p:nvPr>
        </p:nvSpPr>
        <p:spPr>
          <a:xfrm>
            <a:off x="274320" y="2599981"/>
            <a:ext cx="6297930" cy="6212549"/>
          </a:xfrm>
        </p:spPr>
        <p:txBody>
          <a:bodyPr/>
          <a:lstStyle/>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dirty="0"/>
              <a:t>Azure Data Catalog - http://azure.microsoft.com/en-us/services/data-catalog </a:t>
            </a:r>
            <a:r>
              <a:rPr lang="en-US" b="1" dirty="0"/>
              <a:t>(Doc It)</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dirty="0"/>
              <a:t>Azure Data Factory - http://azure.microsoft.com/en-us/services/data-factory/ </a:t>
            </a:r>
            <a:r>
              <a:rPr lang="en-US" b="1" dirty="0"/>
              <a:t>(Move It)</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dirty="0"/>
              <a:t>Azure Event Hubs - http://azure.microsoft.com/en-us/services/event-hubs/ </a:t>
            </a:r>
            <a:r>
              <a:rPr lang="en-US" b="1" dirty="0"/>
              <a:t>(Bring It)</a:t>
            </a:r>
          </a:p>
          <a:p>
            <a:pPr marL="228600" indent="-228600">
              <a:buFont typeface="+mj-lt"/>
              <a:buAutoNum type="arabicPeriod"/>
            </a:pPr>
            <a:r>
              <a:rPr lang="en-US" dirty="0"/>
              <a:t>Platform and Storage - Microsoft Azure – https://azure.microsoft.com/ Storage - https://docs.microsoft.com/en-us/azure/storage/ </a:t>
            </a:r>
            <a:r>
              <a:rPr lang="en-US" b="1" dirty="0"/>
              <a:t>(Host It)</a:t>
            </a:r>
          </a:p>
          <a:p>
            <a:pPr marL="228600" indent="-228600">
              <a:buFont typeface="+mj-lt"/>
              <a:buAutoNum type="arabicPeriod"/>
            </a:pPr>
            <a:r>
              <a:rPr lang="en-US" dirty="0"/>
              <a:t>Azure Data Lake - https://azure.microsoft.com/en-us/solutions/data-lake/ </a:t>
            </a:r>
            <a:r>
              <a:rPr lang="en-US" b="1" dirty="0"/>
              <a:t>(Store It)</a:t>
            </a:r>
          </a:p>
          <a:p>
            <a:pPr marL="228600" indent="-228600">
              <a:buFont typeface="+mj-lt"/>
              <a:buAutoNum type="arabicPeriod"/>
            </a:pPr>
            <a:r>
              <a:rPr lang="en-US" dirty="0"/>
              <a:t>Azure SQL Data Warehouse - http://azure.microsoft.com/en-us/services/sql-data-warehouse/ </a:t>
            </a:r>
            <a:r>
              <a:rPr lang="en-US" b="1" dirty="0"/>
              <a:t>(Relate It)</a:t>
            </a:r>
          </a:p>
          <a:p>
            <a:pPr marL="228600" indent="-228600">
              <a:buFont typeface="+mj-lt"/>
              <a:buAutoNum type="arabicPeriod"/>
            </a:pPr>
            <a:r>
              <a:rPr lang="en-US" dirty="0"/>
              <a:t>Azure Cosmos DB - https://docs.microsoft.com/en-us/azure/cosmos-db/introduction</a:t>
            </a:r>
            <a:endParaRPr lang="en-US" b="1" dirty="0"/>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dirty="0"/>
              <a:t>Cortana - </a:t>
            </a:r>
            <a:r>
              <a:rPr lang="en-US" sz="1400" u="sng" kern="1200" dirty="0">
                <a:solidFill>
                  <a:schemeClr val="tx1"/>
                </a:solidFill>
                <a:effectLst/>
                <a:latin typeface="Segoe UI Light" pitchFamily="34" charset="0"/>
                <a:ea typeface="+mn-ea"/>
                <a:cs typeface="+mn-cs"/>
                <a:hlinkClick r:id="rId3"/>
              </a:rPr>
              <a:t>https://developer.microsoft.com/en-us/Cortana</a:t>
            </a:r>
            <a:r>
              <a:rPr lang="en-US" sz="1400" kern="1200" dirty="0">
                <a:solidFill>
                  <a:schemeClr val="tx1"/>
                </a:solidFill>
                <a:effectLst/>
                <a:latin typeface="Segoe UI Light" pitchFamily="34" charset="0"/>
                <a:ea typeface="+mn-ea"/>
                <a:cs typeface="+mn-cs"/>
              </a:rPr>
              <a:t> and </a:t>
            </a:r>
            <a:r>
              <a:rPr lang="en-US" dirty="0"/>
              <a:t> </a:t>
            </a:r>
            <a:r>
              <a:rPr lang="en-US" sz="1400" u="sng" kern="1200" dirty="0">
                <a:solidFill>
                  <a:schemeClr val="tx1"/>
                </a:solidFill>
                <a:effectLst/>
                <a:latin typeface="Segoe UI Light" pitchFamily="34" charset="0"/>
                <a:ea typeface="+mn-ea"/>
                <a:cs typeface="+mn-cs"/>
                <a:hlinkClick r:id="rId4"/>
              </a:rPr>
              <a:t>https://blogs.windows.com/buildingapps/2017/05/10/cortana-skills-kit-empowers-developers-build-intelligent-experiences-millions-users/#AXrmKPb74ugDDmG7.97</a:t>
            </a:r>
            <a:r>
              <a:rPr lang="en-US" dirty="0"/>
              <a:t> and </a:t>
            </a:r>
            <a:r>
              <a:rPr lang="en-US" sz="1400" u="sng" kern="1200" dirty="0">
                <a:solidFill>
                  <a:schemeClr val="tx1"/>
                </a:solidFill>
                <a:effectLst/>
                <a:latin typeface="Segoe UI Light" pitchFamily="34" charset="0"/>
                <a:ea typeface="+mn-ea"/>
                <a:cs typeface="+mn-cs"/>
                <a:hlinkClick r:id="rId5"/>
              </a:rPr>
              <a:t>https://www.microsoft.com/en-us/windows/cortana/cortana-skills/</a:t>
            </a:r>
            <a:r>
              <a:rPr lang="en-US" dirty="0"/>
              <a:t> </a:t>
            </a:r>
            <a:r>
              <a:rPr lang="en-US" b="1" dirty="0"/>
              <a:t>(Say It)</a:t>
            </a:r>
            <a:endParaRPr lang="en-US" b="0" dirty="0"/>
          </a:p>
          <a:p>
            <a:pPr marL="228600" indent="-228600">
              <a:buFont typeface="+mj-lt"/>
              <a:buAutoNum type="arabicPeriod"/>
            </a:pPr>
            <a:r>
              <a:rPr lang="en-US" b="0" dirty="0"/>
              <a:t>Cognitive Services</a:t>
            </a:r>
            <a:r>
              <a:rPr lang="en-US" dirty="0"/>
              <a:t> - https://www.microsoft.com/cognitive-services</a:t>
            </a:r>
            <a:endParaRPr lang="en-US" b="0" dirty="0"/>
          </a:p>
          <a:p>
            <a:pPr marL="228600" indent="-228600">
              <a:buFont typeface="+mj-lt"/>
              <a:buAutoNum type="arabicPeriod"/>
            </a:pPr>
            <a:r>
              <a:rPr lang="en-US" b="0" dirty="0"/>
              <a:t>Bot Framework</a:t>
            </a:r>
            <a:r>
              <a:rPr lang="en-US" dirty="0"/>
              <a:t> - https://dev.botframework.com/</a:t>
            </a:r>
            <a:endParaRPr lang="en-US" b="0" dirty="0"/>
          </a:p>
          <a:p>
            <a:pPr marL="228600" indent="-228600">
              <a:buFont typeface="+mj-lt"/>
              <a:buAutoNum type="arabicPeriod"/>
            </a:pPr>
            <a:r>
              <a:rPr lang="en-US" dirty="0"/>
              <a:t>Azure Machine Learning - https://docs.microsoft.com/en-us/azure/machine-learning/preview/ </a:t>
            </a:r>
            <a:r>
              <a:rPr lang="en-US" b="1" dirty="0"/>
              <a:t>(Learn It)</a:t>
            </a:r>
          </a:p>
          <a:p>
            <a:pPr marL="228600" indent="-228600">
              <a:buFont typeface="+mj-lt"/>
              <a:buAutoNum type="arabicPeriod"/>
            </a:pPr>
            <a:r>
              <a:rPr lang="en-US" dirty="0"/>
              <a:t>Azure HDInsight - http://azure.microsoft.com/en-us/services/hdinsight/ </a:t>
            </a:r>
            <a:r>
              <a:rPr lang="en-US" b="1" dirty="0"/>
              <a:t>(Scale It)</a:t>
            </a:r>
          </a:p>
          <a:p>
            <a:pPr marL="228600" indent="-228600">
              <a:buFont typeface="+mj-lt"/>
              <a:buAutoNum type="arabicPeriod"/>
            </a:pPr>
            <a:r>
              <a:rPr lang="en-US" dirty="0"/>
              <a:t>Azure Stream Analytics - http://azure.microsoft.com/en-us/services/stream-analytics/ </a:t>
            </a:r>
            <a:r>
              <a:rPr lang="en-US" b="1" dirty="0"/>
              <a:t>(Stream It) </a:t>
            </a:r>
          </a:p>
          <a:p>
            <a:pPr marL="228600" indent="-228600">
              <a:buFont typeface="+mj-lt"/>
              <a:buAutoNum type="arabicPeriod"/>
            </a:pPr>
            <a:r>
              <a:rPr lang="en-US" dirty="0"/>
              <a:t>Analysis Services - https://docs.microsoft.com/en-us/azure/analysis-services/analysis-services-overview</a:t>
            </a:r>
          </a:p>
          <a:p>
            <a:pPr marL="228600" indent="-228600">
              <a:buFont typeface="+mj-lt"/>
              <a:buAutoNum type="arabicPeriod"/>
            </a:pPr>
            <a:r>
              <a:rPr lang="en-US" dirty="0"/>
              <a:t>Power BI - https://powerbi.microsoft.com/ </a:t>
            </a:r>
            <a:r>
              <a:rPr lang="en-US" b="1" dirty="0"/>
              <a:t>(See It)</a:t>
            </a:r>
          </a:p>
          <a:p>
            <a:pPr marL="228600" indent="-228600">
              <a:buFont typeface="+mj-lt"/>
              <a:buAutoNum type="arabicPeriod"/>
            </a:pPr>
            <a:r>
              <a:rPr lang="en-US" dirty="0"/>
              <a:t>All of the components within the suite - https://www.microsoft.com/en-us/cloud-platform/what-is-cortana-intelligence</a:t>
            </a:r>
          </a:p>
          <a:p>
            <a:pPr marL="228600" indent="-228600">
              <a:buFont typeface="+mj-lt"/>
              <a:buAutoNum type="arabicPeriod"/>
            </a:pPr>
            <a:r>
              <a:rPr lang="en-US" dirty="0"/>
              <a:t>Templates - https://gallery.cortanaintelligence.com/browse?orderby=freshness%20desc&amp;skip=0&amp;categories=%5B%2210%22%5D and https://caqs.azure.net/#gallery</a:t>
            </a:r>
          </a:p>
          <a:p>
            <a:pPr marL="228600" indent="-228600">
              <a:buFont typeface="+mj-lt"/>
              <a:buAutoNum type="arabicPeriod"/>
            </a:pPr>
            <a:endParaRPr lang="en-US" b="0" dirty="0"/>
          </a:p>
          <a:p>
            <a:pPr marL="228600" indent="-228600">
              <a:buFont typeface="+mj-lt"/>
              <a:buAutoNum type="arabicPeriod"/>
            </a:pPr>
            <a:endParaRPr lang="en-US" b="0"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4625182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198813" cy="1800225"/>
          </a:xfrm>
        </p:spPr>
      </p:sp>
      <p:sp>
        <p:nvSpPr>
          <p:cNvPr id="3" name="Notes Placeholder 2"/>
          <p:cNvSpPr>
            <a:spLocks noGrp="1"/>
          </p:cNvSpPr>
          <p:nvPr>
            <p:ph type="body" idx="1"/>
          </p:nvPr>
        </p:nvSpPr>
        <p:spPr/>
        <p:txBody>
          <a:bodyPr/>
          <a:lstStyle/>
          <a:p>
            <a:pPr marL="228600" indent="-228600">
              <a:buFont typeface="+mj-lt"/>
              <a:buAutoNum type="arabicPeriod"/>
            </a:pPr>
            <a:r>
              <a:rPr lang="en-US" baseline="0" dirty="0"/>
              <a:t>More about Wide World Importers: https://docs.microsoft.com/en-us/sql/sample/world-wide-importers/overview</a:t>
            </a:r>
          </a:p>
          <a:p>
            <a:pPr marL="228600" indent="-228600">
              <a:buFont typeface="+mj-lt"/>
              <a:buAutoNum type="arabicPeriod"/>
            </a:pPr>
            <a:r>
              <a:rPr lang="en-US" baseline="0" dirty="0"/>
              <a:t>Anomaly Detection: https://gallery.cortanaintelligence.com/Solution/Anomaly-Detection-in-Real-time-Data-Streams</a:t>
            </a: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9</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285787371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5400" spc="-100"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64592" tIns="109728" rIns="164592" bIns="109728">
            <a:noAutofit/>
          </a:bodyPr>
          <a:lstStyle>
            <a:lvl1pPr marL="0" indent="0">
              <a:spcBef>
                <a:spcPts val="0"/>
              </a:spcBef>
              <a:buNone/>
              <a:defRPr sz="3200" spc="0" baseline="0">
                <a:gradFill>
                  <a:gsLst>
                    <a:gs pos="91000">
                      <a:schemeClr val="tx1"/>
                    </a:gs>
                    <a:gs pos="0">
                      <a:schemeClr val="tx1"/>
                    </a:gs>
                  </a:gsLst>
                  <a:lin ang="5400000" scaled="0"/>
                </a:gradFill>
                <a:latin typeface="+mn-lt"/>
              </a:defRPr>
            </a:lvl1pPr>
          </a:lstStyle>
          <a:p>
            <a:pPr lvl="0"/>
            <a:r>
              <a:rPr lang="en-US" dirty="0"/>
              <a:t>Speaker name</a:t>
            </a:r>
          </a:p>
        </p:txBody>
      </p:sp>
      <p:pic>
        <p:nvPicPr>
          <p:cNvPr id="6" name="MS logo white - EMF"/>
          <p:cNvPicPr>
            <a:picLocks noChangeAspect="1"/>
          </p:cNvPicPr>
          <p:nvPr userDrawn="1"/>
        </p:nvPicPr>
        <p:blipFill>
          <a:blip r:embed="rId2"/>
          <a:stretch>
            <a:fillRect/>
          </a:stretch>
        </p:blipFill>
        <p:spPr bwMode="black">
          <a:xfrm>
            <a:off x="460688" y="479425"/>
            <a:ext cx="1451843" cy="310896"/>
          </a:xfrm>
          <a:prstGeom prst="rect">
            <a:avLst/>
          </a:prstGeom>
        </p:spPr>
      </p:pic>
      <p:sp>
        <p:nvSpPr>
          <p:cNvPr id="7" name="Text Placeholder 16"/>
          <p:cNvSpPr>
            <a:spLocks noGrp="1"/>
          </p:cNvSpPr>
          <p:nvPr>
            <p:ph type="body" sz="quarter" idx="13" hasCustomPrompt="1"/>
          </p:nvPr>
        </p:nvSpPr>
        <p:spPr>
          <a:xfrm>
            <a:off x="8506905" y="294304"/>
            <a:ext cx="3657600"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a:t>
            </a:r>
          </a:p>
        </p:txBody>
      </p:sp>
      <p:sp>
        <p:nvSpPr>
          <p:cNvPr id="8" name="Text Placeholder 16"/>
          <p:cNvSpPr>
            <a:spLocks noGrp="1"/>
          </p:cNvSpPr>
          <p:nvPr>
            <p:ph type="body" sz="quarter" idx="14" hasCustomPrompt="1"/>
          </p:nvPr>
        </p:nvSpPr>
        <p:spPr>
          <a:xfrm>
            <a:off x="274703" y="6122305"/>
            <a:ext cx="3657600" cy="572464"/>
          </a:xfrm>
        </p:spPr>
        <p:txBody>
          <a:bodyPr lIns="182880" tIns="146304" rIns="182880" bIns="146304" anchor="b"/>
          <a:lstStyle>
            <a:lvl1pPr marL="0" indent="0" algn="l">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Yammer hashtag</a:t>
            </a:r>
          </a:p>
        </p:txBody>
      </p:sp>
    </p:spTree>
    <p:extLst>
      <p:ext uri="{BB962C8B-B14F-4D97-AF65-F5344CB8AC3E}">
        <p14:creationId xmlns:p14="http://schemas.microsoft.com/office/powerpoint/2010/main" val="386781329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8" y="1212850"/>
            <a:ext cx="11888787" cy="2308324"/>
          </a:xfrm>
        </p:spPr>
        <p:txBody>
          <a:bodyPr>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013195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09252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138322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740132"/>
            <a:ext cx="4892040" cy="1514261"/>
          </a:xfrm>
        </p:spPr>
        <p:txBody>
          <a:bodyPr wrap="square" anchor="ctr">
            <a:spAutoFit/>
          </a:bodyPr>
          <a:lstStyle>
            <a:lvl1pPr>
              <a:defRPr sz="4800" baseline="0">
                <a:gradFill>
                  <a:gsLst>
                    <a:gs pos="1250">
                      <a:schemeClr val="tx1"/>
                    </a:gs>
                    <a:gs pos="100000">
                      <a:schemeClr val="tx1"/>
                    </a:gs>
                  </a:gsLst>
                  <a:lin ang="5400000" scaled="0"/>
                </a:gradFill>
              </a:defRPr>
            </a:lvl1pPr>
          </a:lstStyle>
          <a:p>
            <a:r>
              <a:rPr lang="en-US" dirty="0"/>
              <a:t>Square photo layout</a:t>
            </a:r>
          </a:p>
        </p:txBody>
      </p:sp>
      <p:sp>
        <p:nvSpPr>
          <p:cNvPr id="6" name="Picture Placeholder 4"/>
          <p:cNvSpPr>
            <a:spLocks noGrp="1" noChangeAspect="1"/>
          </p:cNvSpPr>
          <p:nvPr>
            <p:ph type="pic" sz="quarter" idx="10"/>
          </p:nvPr>
        </p:nvSpPr>
        <p:spPr bwMode="ltGray">
          <a:xfrm>
            <a:off x="5441315" y="0"/>
            <a:ext cx="6995160" cy="6992587"/>
          </a:xfrm>
          <a:prstGeom prst="rect">
            <a:avLst/>
          </a:prstGeo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29793816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3427">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401096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a:stretch>
            <a:fillRect/>
          </a:stretch>
        </p:blipFill>
        <p:spPr bwMode="black">
          <a:xfrm>
            <a:off x="460688" y="479425"/>
            <a:ext cx="1451843" cy="310896"/>
          </a:xfrm>
          <a:prstGeom prst="rect">
            <a:avLst/>
          </a:prstGeom>
        </p:spPr>
      </p:pic>
    </p:spTree>
    <p:extLst>
      <p:ext uri="{BB962C8B-B14F-4D97-AF65-F5344CB8AC3E}">
        <p14:creationId xmlns:p14="http://schemas.microsoft.com/office/powerpoint/2010/main" val="394411027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cSld name="Title and Content 2">
    <p:spTree>
      <p:nvGrpSpPr>
        <p:cNvPr id="1" name=""/>
        <p:cNvGrpSpPr/>
        <p:nvPr/>
      </p:nvGrpSpPr>
      <p:grpSpPr>
        <a:xfrm>
          <a:off x="0" y="0"/>
          <a:ext cx="0" cy="0"/>
          <a:chOff x="0" y="0"/>
          <a:chExt cx="0" cy="0"/>
        </a:xfrm>
      </p:grpSpPr>
      <p:sp>
        <p:nvSpPr>
          <p:cNvPr id="2" name="Title 1"/>
          <p:cNvSpPr>
            <a:spLocks noGrp="1"/>
          </p:cNvSpPr>
          <p:nvPr>
            <p:ph type="title"/>
          </p:nvPr>
        </p:nvSpPr>
        <p:spPr>
          <a:xfrm>
            <a:off x="274320" y="296898"/>
            <a:ext cx="11887518" cy="1828766"/>
          </a:xfrm>
        </p:spPr>
        <p:txBody>
          <a:bodyPr/>
          <a:lstStyle>
            <a:lvl1pPr>
              <a:defRPr sz="5800">
                <a:gradFill>
                  <a:gsLst>
                    <a:gs pos="56637">
                      <a:schemeClr val="tx1"/>
                    </a:gs>
                    <a:gs pos="33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74638" y="2597162"/>
            <a:ext cx="7315200" cy="4100501"/>
          </a:xfrm>
        </p:spPr>
        <p:txBody>
          <a:bodyPr/>
          <a:lstStyle>
            <a:lvl1pPr marL="0" indent="0">
              <a:buNone/>
              <a:defRPr sz="2400">
                <a:gradFill>
                  <a:gsLst>
                    <a:gs pos="1250">
                      <a:schemeClr val="tx1"/>
                    </a:gs>
                    <a:gs pos="100000">
                      <a:schemeClr val="tx1"/>
                    </a:gs>
                  </a:gsLst>
                  <a:lin ang="5400000" scaled="0"/>
                </a:gradFill>
                <a:latin typeface="+mn-lt"/>
              </a:defRPr>
            </a:lvl1pPr>
            <a:lvl2pPr>
              <a:defRPr sz="2400"/>
            </a:lvl2pPr>
            <a:lvl3pPr>
              <a:defRPr sz="2400"/>
            </a:lvl3pPr>
            <a:lvl4pPr>
              <a:defRPr sz="2400"/>
            </a:lvl4pPr>
            <a:lvl5pPr>
              <a:defRPr sz="2400"/>
            </a:lvl5pPr>
          </a:lstStyle>
          <a:p>
            <a:pPr lvl="0"/>
            <a:r>
              <a:rPr lang="en-US"/>
              <a:t>Edit Master text styles</a:t>
            </a:r>
          </a:p>
        </p:txBody>
      </p:sp>
    </p:spTree>
    <p:extLst>
      <p:ext uri="{BB962C8B-B14F-4D97-AF65-F5344CB8AC3E}">
        <p14:creationId xmlns:p14="http://schemas.microsoft.com/office/powerpoint/2010/main" val="878921032"/>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308324"/>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10"/>
          <a:stretch>
            <a:fillRect/>
          </a:stretch>
        </p:blipFill>
        <p:spPr>
          <a:xfrm rot="5400000">
            <a:off x="9371795" y="3072299"/>
            <a:ext cx="6995160" cy="849926"/>
          </a:xfrm>
          <a:prstGeom prst="rect">
            <a:avLst/>
          </a:prstGeom>
        </p:spPr>
      </p:pic>
    </p:spTree>
    <p:extLst>
      <p:ext uri="{BB962C8B-B14F-4D97-AF65-F5344CB8AC3E}">
        <p14:creationId xmlns:p14="http://schemas.microsoft.com/office/powerpoint/2010/main" val="4059602932"/>
      </p:ext>
    </p:extLst>
  </p:cSld>
  <p:clrMap bg1="lt1" tx1="dk1" bg2="lt2" tx2="dk2" accent1="accent1" accent2="accent2" accent3="accent3" accent4="accent4" accent5="accent5" accent6="accent6" hlink="hlink" folHlink="folHlink"/>
  <p:sldLayoutIdLst>
    <p:sldLayoutId id="2147484478" r:id="rId1"/>
    <p:sldLayoutId id="2147484480" r:id="rId2"/>
    <p:sldLayoutId id="2147484484" r:id="rId3"/>
    <p:sldLayoutId id="2147484488" r:id="rId4"/>
    <p:sldLayoutId id="2147484489" r:id="rId5"/>
    <p:sldLayoutId id="2147484490" r:id="rId6"/>
    <p:sldLayoutId id="2147484493" r:id="rId7"/>
    <p:sldLayoutId id="2147484536" r:id="rId8"/>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8.xml"/><Relationship Id="rId4" Type="http://schemas.microsoft.com/office/2007/relationships/hdphoto" Target="../media/hdphoto1.wdp"/></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3.xml"/><Relationship Id="rId1" Type="http://schemas.openxmlformats.org/officeDocument/2006/relationships/slideLayout" Target="../slideLayouts/slideLayout6.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hyperlink" Target="https://buckwoody.wordpress.com/"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hyperlink" Target="http://tinyurl.com/ydfnduu3" TargetMode="External"/><Relationship Id="rId4" Type="http://schemas.openxmlformats.org/officeDocument/2006/relationships/hyperlink" Target="http://tinyurl.com/ya3n7p9z"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8.xml"/><Relationship Id="rId1" Type="http://schemas.openxmlformats.org/officeDocument/2006/relationships/slideLayout" Target="../slideLayouts/slideLayout6.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8.xml"/><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The Team Data Science Process</a:t>
            </a:r>
          </a:p>
        </p:txBody>
      </p:sp>
      <p:sp>
        <p:nvSpPr>
          <p:cNvPr id="5" name="Text Placeholder 4"/>
          <p:cNvSpPr>
            <a:spLocks noGrp="1"/>
          </p:cNvSpPr>
          <p:nvPr>
            <p:ph type="body" sz="quarter" idx="12"/>
          </p:nvPr>
        </p:nvSpPr>
        <p:spPr/>
        <p:txBody>
          <a:bodyPr/>
          <a:lstStyle/>
          <a:p>
            <a:r>
              <a:rPr lang="en-US" dirty="0"/>
              <a:t>Buck Woody</a:t>
            </a:r>
          </a:p>
          <a:p>
            <a:r>
              <a:rPr lang="en-US" dirty="0"/>
              <a:t>Applied Data Scientist</a:t>
            </a:r>
          </a:p>
        </p:txBody>
      </p:sp>
    </p:spTree>
    <p:extLst>
      <p:ext uri="{BB962C8B-B14F-4D97-AF65-F5344CB8AC3E}">
        <p14:creationId xmlns:p14="http://schemas.microsoft.com/office/powerpoint/2010/main" val="37886476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BEBA8EAE-BF5A-486C-A8C5-ECC9F3942E4B}">
                <a14:imgProps xmlns:a14="http://schemas.microsoft.com/office/drawing/2010/main">
                  <a14:imgLayer r:embed="rId4">
                    <a14:imgEffect>
                      <a14:brightnessContrast bright="26000" contrast="-56000"/>
                    </a14:imgEffect>
                  </a14:imgLayer>
                </a14:imgProps>
              </a:ext>
            </a:extLst>
          </a:blip>
          <a:stretch>
            <a:fillRect/>
          </a:stretch>
        </p:blipFill>
        <p:spPr>
          <a:xfrm>
            <a:off x="11213008" y="-205314"/>
            <a:ext cx="2251771" cy="1911881"/>
          </a:xfrm>
          <a:prstGeom prst="rect">
            <a:avLst/>
          </a:prstGeom>
        </p:spPr>
      </p:pic>
      <p:sp>
        <p:nvSpPr>
          <p:cNvPr id="7" name="Title 1"/>
          <p:cNvSpPr txBox="1">
            <a:spLocks/>
          </p:cNvSpPr>
          <p:nvPr/>
        </p:nvSpPr>
        <p:spPr>
          <a:xfrm>
            <a:off x="-1" y="0"/>
            <a:ext cx="12436475" cy="750627"/>
          </a:xfrm>
          <a:prstGeom prst="rect">
            <a:avLst/>
          </a:prstGeom>
        </p:spPr>
        <p:txBody>
          <a:bodyPr vert="horz" wrap="square" lIns="146304" tIns="91440" rIns="146304" bIns="91440" rtlCol="0" anchor="t">
            <a:noAutofit/>
          </a:bodyPr>
          <a:lstStyle>
            <a:lvl1pPr>
              <a:lnSpc>
                <a:spcPct val="90000"/>
              </a:lnSpc>
              <a:spcBef>
                <a:spcPct val="0"/>
              </a:spcBef>
              <a:buNone/>
              <a:defRPr lang="en-US" sz="4800" b="0" cap="none" spc="-102" baseline="0" dirty="0" smtClean="0">
                <a:ln w="3175">
                  <a:noFill/>
                </a:ln>
                <a:gradFill>
                  <a:gsLst>
                    <a:gs pos="1250">
                      <a:schemeClr val="tx1"/>
                    </a:gs>
                    <a:gs pos="100000">
                      <a:schemeClr val="tx1"/>
                    </a:gs>
                  </a:gsLst>
                  <a:lin ang="5400000" scaled="0"/>
                </a:gradFill>
                <a:effectLst/>
                <a:latin typeface="+mj-lt"/>
                <a:cs typeface="Segoe UI" pitchFamily="34" charset="0"/>
              </a:defRPr>
            </a:lvl1pPr>
          </a:lstStyle>
          <a:p>
            <a:r>
              <a:rPr lang="en-US" dirty="0"/>
              <a:t>Design Statements</a:t>
            </a:r>
          </a:p>
        </p:txBody>
      </p:sp>
      <p:sp>
        <p:nvSpPr>
          <p:cNvPr id="2" name="Rectangle 1"/>
          <p:cNvSpPr/>
          <p:nvPr/>
        </p:nvSpPr>
        <p:spPr>
          <a:xfrm>
            <a:off x="201881" y="851228"/>
            <a:ext cx="11815948" cy="6001643"/>
          </a:xfrm>
          <a:prstGeom prst="rect">
            <a:avLst/>
          </a:prstGeom>
        </p:spPr>
        <p:txBody>
          <a:bodyPr wrap="square">
            <a:spAutoFit/>
          </a:bodyPr>
          <a:lstStyle/>
          <a:p>
            <a:r>
              <a:rPr lang="en-US" sz="2400" dirty="0">
                <a:latin typeface="+mj-lt"/>
              </a:rPr>
              <a:t>Wide World Importers is a company that imports and distributes products in </a:t>
            </a:r>
            <a:r>
              <a:rPr lang="en-US" sz="2400" b="1" dirty="0">
                <a:solidFill>
                  <a:srgbClr val="00B050"/>
                </a:solidFill>
                <a:latin typeface="+mj-lt"/>
              </a:rPr>
              <a:t>multiple countries </a:t>
            </a:r>
            <a:r>
              <a:rPr lang="en-US" sz="2400" dirty="0">
                <a:latin typeface="+mj-lt"/>
              </a:rPr>
              <a:t>around the globe.  </a:t>
            </a:r>
          </a:p>
          <a:p>
            <a:endParaRPr lang="en-US" sz="2400" dirty="0">
              <a:latin typeface="+mj-lt"/>
            </a:endParaRPr>
          </a:p>
          <a:p>
            <a:r>
              <a:rPr lang="en-US" sz="2400" dirty="0">
                <a:latin typeface="+mj-lt"/>
              </a:rPr>
              <a:t>With </a:t>
            </a:r>
            <a:r>
              <a:rPr lang="en-US" sz="2400" b="1" dirty="0">
                <a:solidFill>
                  <a:srgbClr val="00B050"/>
                </a:solidFill>
                <a:latin typeface="+mj-lt"/>
              </a:rPr>
              <a:t>several thousand employees</a:t>
            </a:r>
            <a:r>
              <a:rPr lang="en-US" sz="2400" dirty="0">
                <a:latin typeface="+mj-lt"/>
              </a:rPr>
              <a:t>, Information Technology is at the heart of our business operations, and has a </a:t>
            </a:r>
            <a:r>
              <a:rPr lang="en-US" sz="2400" b="1" dirty="0">
                <a:solidFill>
                  <a:srgbClr val="00B050"/>
                </a:solidFill>
                <a:latin typeface="+mj-lt"/>
              </a:rPr>
              <a:t>significant cost</a:t>
            </a:r>
            <a:r>
              <a:rPr lang="en-US" sz="2400" dirty="0">
                <a:latin typeface="+mj-lt"/>
              </a:rPr>
              <a:t>.</a:t>
            </a:r>
          </a:p>
          <a:p>
            <a:endParaRPr lang="en-US" sz="2400" dirty="0">
              <a:latin typeface="+mj-lt"/>
            </a:endParaRPr>
          </a:p>
          <a:p>
            <a:r>
              <a:rPr lang="en-US" sz="2400" dirty="0">
                <a:latin typeface="+mj-lt"/>
              </a:rPr>
              <a:t>Since we handle materials in multiple countries, we have a </a:t>
            </a:r>
            <a:r>
              <a:rPr lang="en-US" sz="2400" b="1" dirty="0">
                <a:solidFill>
                  <a:srgbClr val="00B050"/>
                </a:solidFill>
                <a:latin typeface="+mj-lt"/>
              </a:rPr>
              <a:t>lot of private data</a:t>
            </a:r>
            <a:r>
              <a:rPr lang="en-US" sz="2400" dirty="0">
                <a:latin typeface="+mj-lt"/>
              </a:rPr>
              <a:t>, </a:t>
            </a:r>
            <a:r>
              <a:rPr lang="en-US" sz="2400" b="1" dirty="0">
                <a:solidFill>
                  <a:srgbClr val="00B050"/>
                </a:solidFill>
                <a:latin typeface="+mj-lt"/>
              </a:rPr>
              <a:t>financial information</a:t>
            </a:r>
            <a:r>
              <a:rPr lang="en-US" sz="2400" dirty="0">
                <a:latin typeface="+mj-lt"/>
              </a:rPr>
              <a:t>, and other </a:t>
            </a:r>
            <a:r>
              <a:rPr lang="en-US" sz="2400" b="1" dirty="0">
                <a:solidFill>
                  <a:srgbClr val="00B050"/>
                </a:solidFill>
                <a:latin typeface="+mj-lt"/>
              </a:rPr>
              <a:t>targets</a:t>
            </a:r>
            <a:r>
              <a:rPr lang="en-US" sz="2400" dirty="0">
                <a:latin typeface="+mj-lt"/>
              </a:rPr>
              <a:t> which have a </a:t>
            </a:r>
            <a:r>
              <a:rPr lang="en-US" sz="2400" b="1" dirty="0">
                <a:solidFill>
                  <a:srgbClr val="00B050"/>
                </a:solidFill>
                <a:latin typeface="+mj-lt"/>
              </a:rPr>
              <a:t>high security profile</a:t>
            </a:r>
            <a:r>
              <a:rPr lang="en-US" sz="2400" dirty="0">
                <a:latin typeface="+mj-lt"/>
              </a:rPr>
              <a:t>. We are concerned with both </a:t>
            </a:r>
            <a:r>
              <a:rPr lang="en-US" sz="2400" b="1" dirty="0">
                <a:solidFill>
                  <a:srgbClr val="00B050"/>
                </a:solidFill>
                <a:latin typeface="+mj-lt"/>
              </a:rPr>
              <a:t>external and internal </a:t>
            </a:r>
            <a:r>
              <a:rPr lang="en-US" sz="2400" dirty="0">
                <a:latin typeface="+mj-lt"/>
              </a:rPr>
              <a:t>attacks. In addition, many of our employees work in remote locations, some on ships and other </a:t>
            </a:r>
            <a:r>
              <a:rPr lang="en-US" sz="2400" b="1" dirty="0">
                <a:solidFill>
                  <a:srgbClr val="00B050"/>
                </a:solidFill>
                <a:latin typeface="+mj-lt"/>
              </a:rPr>
              <a:t>challenging environments</a:t>
            </a:r>
            <a:r>
              <a:rPr lang="en-US" sz="2400" dirty="0">
                <a:latin typeface="+mj-lt"/>
              </a:rPr>
              <a:t>. </a:t>
            </a:r>
          </a:p>
          <a:p>
            <a:endParaRPr lang="en-US" sz="2400" dirty="0">
              <a:latin typeface="+mj-lt"/>
            </a:endParaRPr>
          </a:p>
          <a:p>
            <a:r>
              <a:rPr lang="en-US" sz="2400" dirty="0">
                <a:latin typeface="+mj-lt"/>
              </a:rPr>
              <a:t>All of our IT systems have been modernized, and we’re </a:t>
            </a:r>
            <a:r>
              <a:rPr lang="en-US" sz="2400" b="1" dirty="0">
                <a:solidFill>
                  <a:srgbClr val="00B050"/>
                </a:solidFill>
                <a:latin typeface="+mj-lt"/>
              </a:rPr>
              <a:t>taking in a significant amount of semi-structured data</a:t>
            </a:r>
            <a:r>
              <a:rPr lang="en-US" sz="2400" dirty="0">
                <a:latin typeface="+mj-lt"/>
              </a:rPr>
              <a:t> from computing devices – most of it </a:t>
            </a:r>
            <a:r>
              <a:rPr lang="en-US" sz="2400" b="1" dirty="0">
                <a:solidFill>
                  <a:srgbClr val="00B050"/>
                </a:solidFill>
                <a:latin typeface="+mj-lt"/>
              </a:rPr>
              <a:t>real-time</a:t>
            </a:r>
            <a:r>
              <a:rPr lang="en-US" sz="2400" dirty="0">
                <a:latin typeface="+mj-lt"/>
              </a:rPr>
              <a:t>. After talking with our IT leadership, we need a way to </a:t>
            </a:r>
            <a:r>
              <a:rPr lang="en-US" sz="2400" b="1" dirty="0">
                <a:solidFill>
                  <a:srgbClr val="0078D7"/>
                </a:solidFill>
                <a:latin typeface="+mj-lt"/>
              </a:rPr>
              <a:t>determine</a:t>
            </a:r>
            <a:r>
              <a:rPr lang="en-US" sz="2400" b="1" dirty="0">
                <a:solidFill>
                  <a:srgbClr val="FF0000"/>
                </a:solidFill>
                <a:latin typeface="+mj-lt"/>
              </a:rPr>
              <a:t> </a:t>
            </a:r>
            <a:r>
              <a:rPr lang="en-US" sz="2400" b="1" dirty="0">
                <a:solidFill>
                  <a:srgbClr val="0078D7"/>
                </a:solidFill>
                <a:latin typeface="+mj-lt"/>
              </a:rPr>
              <a:t>anomalies</a:t>
            </a:r>
            <a:r>
              <a:rPr lang="en-US" sz="2400" dirty="0">
                <a:solidFill>
                  <a:srgbClr val="FF0000"/>
                </a:solidFill>
                <a:latin typeface="+mj-lt"/>
              </a:rPr>
              <a:t> </a:t>
            </a:r>
            <a:r>
              <a:rPr lang="en-US" sz="2400" dirty="0">
                <a:latin typeface="+mj-lt"/>
              </a:rPr>
              <a:t>within the </a:t>
            </a:r>
            <a:r>
              <a:rPr lang="en-US" sz="2400" b="1" dirty="0">
                <a:solidFill>
                  <a:srgbClr val="00B050"/>
                </a:solidFill>
                <a:latin typeface="+mj-lt"/>
              </a:rPr>
              <a:t>data streams </a:t>
            </a:r>
            <a:r>
              <a:rPr lang="en-US" sz="2400" dirty="0">
                <a:latin typeface="+mj-lt"/>
              </a:rPr>
              <a:t>we get, and have a way to </a:t>
            </a:r>
            <a:r>
              <a:rPr lang="en-US" sz="2400" b="1" dirty="0">
                <a:solidFill>
                  <a:srgbClr val="0078D7"/>
                </a:solidFill>
                <a:latin typeface="+mj-lt"/>
              </a:rPr>
              <a:t>observe the anomalies </a:t>
            </a:r>
            <a:r>
              <a:rPr lang="en-US" sz="2400" dirty="0">
                <a:latin typeface="+mj-lt"/>
              </a:rPr>
              <a:t>in a </a:t>
            </a:r>
            <a:r>
              <a:rPr lang="en-US" sz="2400" b="1" dirty="0">
                <a:solidFill>
                  <a:srgbClr val="0078D7"/>
                </a:solidFill>
                <a:latin typeface="+mj-lt"/>
              </a:rPr>
              <a:t>dashboard</a:t>
            </a:r>
            <a:r>
              <a:rPr lang="en-US" sz="2400" dirty="0">
                <a:latin typeface="+mj-lt"/>
              </a:rPr>
              <a:t> so that we can respond to outages, threats, and changes </a:t>
            </a:r>
            <a:r>
              <a:rPr lang="en-US" sz="2400" b="1" dirty="0">
                <a:solidFill>
                  <a:srgbClr val="0078D7"/>
                </a:solidFill>
                <a:latin typeface="+mj-lt"/>
              </a:rPr>
              <a:t>quickly</a:t>
            </a:r>
            <a:r>
              <a:rPr lang="en-US" sz="2400" dirty="0">
                <a:latin typeface="+mj-lt"/>
              </a:rPr>
              <a:t>. </a:t>
            </a:r>
          </a:p>
        </p:txBody>
      </p:sp>
    </p:spTree>
    <p:extLst>
      <p:ext uri="{BB962C8B-B14F-4D97-AF65-F5344CB8AC3E}">
        <p14:creationId xmlns:p14="http://schemas.microsoft.com/office/powerpoint/2010/main" val="1514327223"/>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 y="1"/>
            <a:ext cx="12436475" cy="777922"/>
          </a:xfrm>
          <a:prstGeom prst="rect">
            <a:avLst/>
          </a:prstGeom>
        </p:spPr>
        <p:txBody>
          <a:bodyPr vert="horz" wrap="square" lIns="146304" tIns="91440" rIns="146304" bIns="91440" rtlCol="0" anchor="t">
            <a:noAutofit/>
          </a:bodyPr>
          <a:lstStyle>
            <a:lvl1pPr>
              <a:lnSpc>
                <a:spcPct val="90000"/>
              </a:lnSpc>
              <a:spcBef>
                <a:spcPct val="0"/>
              </a:spcBef>
              <a:buNone/>
              <a:defRPr lang="en-US" sz="4800" b="0" cap="none" spc="-102" baseline="0" dirty="0" smtClean="0">
                <a:ln w="3175">
                  <a:noFill/>
                </a:ln>
                <a:gradFill>
                  <a:gsLst>
                    <a:gs pos="1250">
                      <a:schemeClr val="tx1"/>
                    </a:gs>
                    <a:gs pos="100000">
                      <a:schemeClr val="tx1"/>
                    </a:gs>
                  </a:gsLst>
                  <a:lin ang="5400000" scaled="0"/>
                </a:gradFill>
                <a:effectLst/>
                <a:latin typeface="+mj-lt"/>
                <a:cs typeface="Segoe UI" pitchFamily="34" charset="0"/>
              </a:defRPr>
            </a:lvl1pPr>
          </a:lstStyle>
          <a:p>
            <a:r>
              <a:rPr lang="en-US" dirty="0"/>
              <a:t>Decision Matrix</a:t>
            </a:r>
          </a:p>
        </p:txBody>
      </p:sp>
      <p:graphicFrame>
        <p:nvGraphicFramePr>
          <p:cNvPr id="3" name="Table 2"/>
          <p:cNvGraphicFramePr>
            <a:graphicFrameLocks noGrp="1"/>
          </p:cNvGraphicFramePr>
          <p:nvPr>
            <p:extLst/>
          </p:nvPr>
        </p:nvGraphicFramePr>
        <p:xfrm>
          <a:off x="291446" y="1279867"/>
          <a:ext cx="11762008" cy="4305811"/>
        </p:xfrm>
        <a:graphic>
          <a:graphicData uri="http://schemas.openxmlformats.org/drawingml/2006/table">
            <a:tbl>
              <a:tblPr firstRow="1" bandRow="1">
                <a:tableStyleId>{00A15C55-8517-42AA-B614-E9B94910E393}</a:tableStyleId>
              </a:tblPr>
              <a:tblGrid>
                <a:gridCol w="2940502">
                  <a:extLst>
                    <a:ext uri="{9D8B030D-6E8A-4147-A177-3AD203B41FA5}">
                      <a16:colId xmlns:a16="http://schemas.microsoft.com/office/drawing/2014/main" val="3118514590"/>
                    </a:ext>
                  </a:extLst>
                </a:gridCol>
                <a:gridCol w="2940502">
                  <a:extLst>
                    <a:ext uri="{9D8B030D-6E8A-4147-A177-3AD203B41FA5}">
                      <a16:colId xmlns:a16="http://schemas.microsoft.com/office/drawing/2014/main" val="1784592678"/>
                    </a:ext>
                  </a:extLst>
                </a:gridCol>
                <a:gridCol w="2940502">
                  <a:extLst>
                    <a:ext uri="{9D8B030D-6E8A-4147-A177-3AD203B41FA5}">
                      <a16:colId xmlns:a16="http://schemas.microsoft.com/office/drawing/2014/main" val="176907525"/>
                    </a:ext>
                  </a:extLst>
                </a:gridCol>
                <a:gridCol w="2940502">
                  <a:extLst>
                    <a:ext uri="{9D8B030D-6E8A-4147-A177-3AD203B41FA5}">
                      <a16:colId xmlns:a16="http://schemas.microsoft.com/office/drawing/2014/main" val="2978086508"/>
                    </a:ext>
                  </a:extLst>
                </a:gridCol>
              </a:tblGrid>
              <a:tr h="550857">
                <a:tc>
                  <a:txBody>
                    <a:bodyPr/>
                    <a:lstStyle/>
                    <a:p>
                      <a:r>
                        <a:rPr lang="en-US" sz="2000" dirty="0"/>
                        <a:t>Decision</a:t>
                      </a:r>
                    </a:p>
                  </a:txBody>
                  <a:tcPr/>
                </a:tc>
                <a:tc>
                  <a:txBody>
                    <a:bodyPr/>
                    <a:lstStyle/>
                    <a:p>
                      <a:r>
                        <a:rPr lang="en-US" sz="2000" dirty="0"/>
                        <a:t>Technology</a:t>
                      </a:r>
                    </a:p>
                  </a:txBody>
                  <a:tcPr/>
                </a:tc>
                <a:tc>
                  <a:txBody>
                    <a:bodyPr/>
                    <a:lstStyle/>
                    <a:p>
                      <a:r>
                        <a:rPr lang="en-US" sz="2000" dirty="0"/>
                        <a:t>Elements</a:t>
                      </a:r>
                    </a:p>
                  </a:txBody>
                  <a:tcPr/>
                </a:tc>
                <a:tc>
                  <a:txBody>
                    <a:bodyPr/>
                    <a:lstStyle/>
                    <a:p>
                      <a:r>
                        <a:rPr lang="en-US" sz="2000" dirty="0"/>
                        <a:t>Rationale</a:t>
                      </a:r>
                    </a:p>
                  </a:txBody>
                  <a:tcPr/>
                </a:tc>
                <a:extLst>
                  <a:ext uri="{0D108BD9-81ED-4DB2-BD59-A6C34878D82A}">
                    <a16:rowId xmlns:a16="http://schemas.microsoft.com/office/drawing/2014/main" val="371224469"/>
                  </a:ext>
                </a:extLst>
              </a:tr>
              <a:tr h="950794">
                <a:tc>
                  <a:txBody>
                    <a:bodyPr/>
                    <a:lstStyle/>
                    <a:p>
                      <a:r>
                        <a:rPr lang="en-US" sz="2000" dirty="0"/>
                        <a:t>Large amounts of semi-structured</a:t>
                      </a:r>
                      <a:r>
                        <a:rPr lang="en-US" sz="2000" baseline="0" dirty="0"/>
                        <a:t> data</a:t>
                      </a:r>
                      <a:endParaRPr lang="en-US" sz="2000" dirty="0"/>
                    </a:p>
                  </a:txBody>
                  <a:tcPr/>
                </a:tc>
                <a:tc>
                  <a:txBody>
                    <a:bodyPr/>
                    <a:lstStyle/>
                    <a:p>
                      <a:r>
                        <a:rPr lang="en-US" sz="2000" dirty="0"/>
                        <a:t>Azure Tables</a:t>
                      </a:r>
                    </a:p>
                  </a:txBody>
                  <a:tcPr/>
                </a:tc>
                <a:tc>
                  <a:txBody>
                    <a:bodyPr/>
                    <a:lstStyle/>
                    <a:p>
                      <a:r>
                        <a:rPr lang="en-US" sz="2000" dirty="0"/>
                        <a:t>Scale, KVP, Multi-access</a:t>
                      </a:r>
                    </a:p>
                  </a:txBody>
                  <a:tcPr/>
                </a:tc>
                <a:tc>
                  <a:txBody>
                    <a:bodyPr/>
                    <a:lstStyle/>
                    <a:p>
                      <a:r>
                        <a:rPr lang="en-US" sz="2000" dirty="0"/>
                        <a:t>Can be used by multiple</a:t>
                      </a:r>
                      <a:r>
                        <a:rPr lang="en-US" sz="2000" baseline="0" dirty="0"/>
                        <a:t> technologies or queried </a:t>
                      </a:r>
                      <a:endParaRPr lang="en-US" sz="2000" dirty="0"/>
                    </a:p>
                  </a:txBody>
                  <a:tcPr/>
                </a:tc>
                <a:extLst>
                  <a:ext uri="{0D108BD9-81ED-4DB2-BD59-A6C34878D82A}">
                    <a16:rowId xmlns:a16="http://schemas.microsoft.com/office/drawing/2014/main" val="159607381"/>
                  </a:ext>
                </a:extLst>
              </a:tr>
              <a:tr h="550857">
                <a:tc>
                  <a:txBody>
                    <a:bodyPr/>
                    <a:lstStyle/>
                    <a:p>
                      <a:r>
                        <a:rPr lang="en-US" sz="2000" dirty="0"/>
                        <a:t>Fast, multiple</a:t>
                      </a:r>
                      <a:r>
                        <a:rPr lang="en-US" sz="2000" baseline="0" dirty="0"/>
                        <a:t> sources of data</a:t>
                      </a:r>
                      <a:endParaRPr lang="en-US" sz="2000" dirty="0"/>
                    </a:p>
                  </a:txBody>
                  <a:tcPr/>
                </a:tc>
                <a:tc>
                  <a:txBody>
                    <a:bodyPr/>
                    <a:lstStyle/>
                    <a:p>
                      <a:r>
                        <a:rPr lang="en-US" sz="2000" dirty="0"/>
                        <a:t>Event Hubs, Stream</a:t>
                      </a:r>
                      <a:r>
                        <a:rPr lang="en-US" sz="2000" baseline="0" dirty="0"/>
                        <a:t> Analytics</a:t>
                      </a:r>
                      <a:endParaRPr lang="en-US" sz="2000" dirty="0"/>
                    </a:p>
                  </a:txBody>
                  <a:tcPr/>
                </a:tc>
                <a:tc>
                  <a:txBody>
                    <a:bodyPr/>
                    <a:lstStyle/>
                    <a:p>
                      <a:r>
                        <a:rPr lang="en-US" sz="2000" dirty="0"/>
                        <a:t>Speed, complex</a:t>
                      </a:r>
                      <a:r>
                        <a:rPr lang="en-US" sz="2000" baseline="0" dirty="0"/>
                        <a:t> processing</a:t>
                      </a:r>
                      <a:endParaRPr lang="en-US" sz="2000" dirty="0"/>
                    </a:p>
                  </a:txBody>
                  <a:tcPr/>
                </a:tc>
                <a:tc>
                  <a:txBody>
                    <a:bodyPr/>
                    <a:lstStyle/>
                    <a:p>
                      <a:r>
                        <a:rPr lang="en-US" sz="2000" dirty="0"/>
                        <a:t>Fast Ingestion of massive datasets</a:t>
                      </a:r>
                    </a:p>
                  </a:txBody>
                  <a:tcPr/>
                </a:tc>
                <a:extLst>
                  <a:ext uri="{0D108BD9-81ED-4DB2-BD59-A6C34878D82A}">
                    <a16:rowId xmlns:a16="http://schemas.microsoft.com/office/drawing/2014/main" val="3257407228"/>
                  </a:ext>
                </a:extLst>
              </a:tr>
              <a:tr h="550857">
                <a:tc>
                  <a:txBody>
                    <a:bodyPr/>
                    <a:lstStyle/>
                    <a:p>
                      <a:r>
                        <a:rPr lang="en-US" sz="2000" dirty="0"/>
                        <a:t>Anomaly</a:t>
                      </a:r>
                      <a:r>
                        <a:rPr lang="en-US" sz="2000" baseline="0" dirty="0"/>
                        <a:t> detection</a:t>
                      </a:r>
                      <a:endParaRPr lang="en-US" sz="2000" dirty="0"/>
                    </a:p>
                  </a:txBody>
                  <a:tcPr/>
                </a:tc>
                <a:tc>
                  <a:txBody>
                    <a:bodyPr/>
                    <a:lstStyle/>
                    <a:p>
                      <a:r>
                        <a:rPr lang="en-US" sz="2000" dirty="0"/>
                        <a:t>Azure ML</a:t>
                      </a:r>
                    </a:p>
                  </a:txBody>
                  <a:tcPr/>
                </a:tc>
                <a:tc>
                  <a:txBody>
                    <a:bodyPr/>
                    <a:lstStyle/>
                    <a:p>
                      <a:r>
                        <a:rPr lang="en-US" sz="2000" dirty="0"/>
                        <a:t>API-Driven</a:t>
                      </a:r>
                      <a:r>
                        <a:rPr lang="en-US" sz="2000" baseline="0" dirty="0"/>
                        <a:t> detection</a:t>
                      </a:r>
                      <a:endParaRPr lang="en-US" sz="2000" dirty="0"/>
                    </a:p>
                  </a:txBody>
                  <a:tcPr/>
                </a:tc>
                <a:tc>
                  <a:txBody>
                    <a:bodyPr/>
                    <a:lstStyle/>
                    <a:p>
                      <a:r>
                        <a:rPr lang="en-US" sz="2000" dirty="0"/>
                        <a:t>Built-in</a:t>
                      </a:r>
                      <a:r>
                        <a:rPr lang="en-US" sz="2000" baseline="0" dirty="0"/>
                        <a:t> algorithms, multi-dev</a:t>
                      </a:r>
                      <a:endParaRPr lang="en-US" sz="2000" dirty="0"/>
                    </a:p>
                  </a:txBody>
                  <a:tcPr/>
                </a:tc>
                <a:extLst>
                  <a:ext uri="{0D108BD9-81ED-4DB2-BD59-A6C34878D82A}">
                    <a16:rowId xmlns:a16="http://schemas.microsoft.com/office/drawing/2014/main" val="3359449905"/>
                  </a:ext>
                </a:extLst>
              </a:tr>
              <a:tr h="550857">
                <a:tc>
                  <a:txBody>
                    <a:bodyPr/>
                    <a:lstStyle/>
                    <a:p>
                      <a:r>
                        <a:rPr lang="en-US" sz="2000" dirty="0"/>
                        <a:t>Reporting </a:t>
                      </a:r>
                    </a:p>
                  </a:txBody>
                  <a:tcPr/>
                </a:tc>
                <a:tc>
                  <a:txBody>
                    <a:bodyPr/>
                    <a:lstStyle/>
                    <a:p>
                      <a:r>
                        <a:rPr lang="en-US" sz="2000" dirty="0"/>
                        <a:t>SQL DB, Power</a:t>
                      </a:r>
                      <a:r>
                        <a:rPr lang="en-US" sz="2000" baseline="0" dirty="0"/>
                        <a:t> BI</a:t>
                      </a:r>
                      <a:endParaRPr lang="en-US" sz="2000" dirty="0"/>
                    </a:p>
                  </a:txBody>
                  <a:tcPr/>
                </a:tc>
                <a:tc>
                  <a:txBody>
                    <a:bodyPr/>
                    <a:lstStyle/>
                    <a:p>
                      <a:r>
                        <a:rPr lang="en-US" sz="2000" dirty="0"/>
                        <a:t>Ease of reporting, data visualization</a:t>
                      </a:r>
                    </a:p>
                  </a:txBody>
                  <a:tcPr/>
                </a:tc>
                <a:tc>
                  <a:txBody>
                    <a:bodyPr/>
                    <a:lstStyle/>
                    <a:p>
                      <a:r>
                        <a:rPr lang="en-US" sz="2000" dirty="0"/>
                        <a:t>Standard queries, action-based visualizations</a:t>
                      </a:r>
                    </a:p>
                  </a:txBody>
                  <a:tcPr/>
                </a:tc>
                <a:extLst>
                  <a:ext uri="{0D108BD9-81ED-4DB2-BD59-A6C34878D82A}">
                    <a16:rowId xmlns:a16="http://schemas.microsoft.com/office/drawing/2014/main" val="2017934572"/>
                  </a:ext>
                </a:extLst>
              </a:tr>
              <a:tr h="550857">
                <a:tc>
                  <a:txBody>
                    <a:bodyPr/>
                    <a:lstStyle/>
                    <a:p>
                      <a:r>
                        <a:rPr lang="en-US" sz="2000" dirty="0"/>
                        <a:t>System</a:t>
                      </a:r>
                      <a:r>
                        <a:rPr lang="en-US" sz="2000" baseline="0" dirty="0"/>
                        <a:t> monitoring and management</a:t>
                      </a:r>
                      <a:endParaRPr lang="en-US" sz="2000" dirty="0"/>
                    </a:p>
                  </a:txBody>
                  <a:tcPr/>
                </a:tc>
                <a:tc>
                  <a:txBody>
                    <a:bodyPr/>
                    <a:lstStyle/>
                    <a:p>
                      <a:r>
                        <a:rPr lang="en-US" sz="2000" dirty="0"/>
                        <a:t>Azure Data Factory,</a:t>
                      </a:r>
                      <a:r>
                        <a:rPr lang="en-US" sz="2000" baseline="0" dirty="0"/>
                        <a:t> Application Insights</a:t>
                      </a:r>
                      <a:endParaRPr lang="en-US" sz="2000" dirty="0"/>
                    </a:p>
                  </a:txBody>
                  <a:tcPr/>
                </a:tc>
                <a:tc>
                  <a:txBody>
                    <a:bodyPr/>
                    <a:lstStyle/>
                    <a:p>
                      <a:r>
                        <a:rPr lang="en-US" sz="2000" dirty="0"/>
                        <a:t>Actionable</a:t>
                      </a:r>
                      <a:r>
                        <a:rPr lang="en-US" sz="2000" baseline="0" dirty="0"/>
                        <a:t> s</a:t>
                      </a:r>
                      <a:r>
                        <a:rPr lang="en-US" sz="2000" dirty="0"/>
                        <a:t>ystem metrics</a:t>
                      </a:r>
                    </a:p>
                  </a:txBody>
                  <a:tcPr/>
                </a:tc>
                <a:tc>
                  <a:txBody>
                    <a:bodyPr/>
                    <a:lstStyle/>
                    <a:p>
                      <a:r>
                        <a:rPr lang="en-US" sz="2000" dirty="0"/>
                        <a:t>OOB or</a:t>
                      </a:r>
                      <a:r>
                        <a:rPr lang="en-US" sz="2000" baseline="0" dirty="0"/>
                        <a:t>chestration and reporting</a:t>
                      </a:r>
                      <a:endParaRPr lang="en-US" sz="2000" dirty="0"/>
                    </a:p>
                  </a:txBody>
                  <a:tcPr/>
                </a:tc>
                <a:extLst>
                  <a:ext uri="{0D108BD9-81ED-4DB2-BD59-A6C34878D82A}">
                    <a16:rowId xmlns:a16="http://schemas.microsoft.com/office/drawing/2014/main" val="2680380203"/>
                  </a:ext>
                </a:extLst>
              </a:tr>
            </a:tbl>
          </a:graphicData>
        </a:graphic>
      </p:graphicFrame>
    </p:spTree>
    <p:extLst>
      <p:ext uri="{BB962C8B-B14F-4D97-AF65-F5344CB8AC3E}">
        <p14:creationId xmlns:p14="http://schemas.microsoft.com/office/powerpoint/2010/main" val="2576933597"/>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 y="0"/>
            <a:ext cx="12436475" cy="817581"/>
          </a:xfrm>
          <a:prstGeom prst="rect">
            <a:avLst/>
          </a:prstGeom>
        </p:spPr>
        <p:txBody>
          <a:bodyPr vert="horz" wrap="square" lIns="146304" tIns="91440" rIns="146304" bIns="91440" rtlCol="0" anchor="t">
            <a:noAutofit/>
          </a:bodyPr>
          <a:lstStyle>
            <a:lvl1pPr>
              <a:lnSpc>
                <a:spcPct val="90000"/>
              </a:lnSpc>
              <a:spcBef>
                <a:spcPct val="0"/>
              </a:spcBef>
              <a:buNone/>
              <a:defRPr lang="en-US" sz="4800" b="0" cap="none" spc="-102" baseline="0" dirty="0" smtClean="0">
                <a:ln w="3175">
                  <a:noFill/>
                </a:ln>
                <a:gradFill>
                  <a:gsLst>
                    <a:gs pos="1250">
                      <a:schemeClr val="tx1"/>
                    </a:gs>
                    <a:gs pos="100000">
                      <a:schemeClr val="tx1"/>
                    </a:gs>
                  </a:gsLst>
                  <a:lin ang="5400000" scaled="0"/>
                </a:gradFill>
                <a:effectLst/>
                <a:latin typeface="+mj-lt"/>
                <a:cs typeface="Segoe UI" pitchFamily="34" charset="0"/>
              </a:defRPr>
            </a:lvl1pPr>
          </a:lstStyle>
          <a:p>
            <a:r>
              <a:rPr lang="en-US" dirty="0"/>
              <a:t>Create a Solution Workflow</a:t>
            </a:r>
          </a:p>
        </p:txBody>
      </p:sp>
      <p:pic>
        <p:nvPicPr>
          <p:cNvPr id="2" name="Picture 1"/>
          <p:cNvPicPr>
            <a:picLocks noChangeAspect="1"/>
          </p:cNvPicPr>
          <p:nvPr/>
        </p:nvPicPr>
        <p:blipFill>
          <a:blip r:embed="rId3"/>
          <a:stretch>
            <a:fillRect/>
          </a:stretch>
        </p:blipFill>
        <p:spPr>
          <a:xfrm>
            <a:off x="898526" y="817581"/>
            <a:ext cx="10826748" cy="6014860"/>
          </a:xfrm>
          <a:prstGeom prst="rect">
            <a:avLst/>
          </a:prstGeom>
        </p:spPr>
      </p:pic>
    </p:spTree>
    <p:extLst>
      <p:ext uri="{BB962C8B-B14F-4D97-AF65-F5344CB8AC3E}">
        <p14:creationId xmlns:p14="http://schemas.microsoft.com/office/powerpoint/2010/main" val="143277877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Diagram 11"/>
          <p:cNvGraphicFramePr/>
          <p:nvPr>
            <p:extLst>
              <p:ext uri="{D42A27DB-BD31-4B8C-83A1-F6EECF244321}">
                <p14:modId xmlns:p14="http://schemas.microsoft.com/office/powerpoint/2010/main" val="3242533394"/>
              </p:ext>
            </p:extLst>
          </p:nvPr>
        </p:nvGraphicFramePr>
        <p:xfrm>
          <a:off x="109180" y="1139560"/>
          <a:ext cx="12248923" cy="571831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3" name="Picture 12"/>
          <p:cNvPicPr>
            <a:picLocks noChangeAspect="1"/>
          </p:cNvPicPr>
          <p:nvPr/>
        </p:nvPicPr>
        <p:blipFill>
          <a:blip r:embed="rId8"/>
          <a:stretch>
            <a:fillRect/>
          </a:stretch>
        </p:blipFill>
        <p:spPr>
          <a:xfrm>
            <a:off x="327546" y="4946234"/>
            <a:ext cx="1802192" cy="1604691"/>
          </a:xfrm>
          <a:prstGeom prst="rect">
            <a:avLst/>
          </a:prstGeom>
        </p:spPr>
      </p:pic>
      <p:sp>
        <p:nvSpPr>
          <p:cNvPr id="3" name="Title 2"/>
          <p:cNvSpPr>
            <a:spLocks noGrp="1"/>
          </p:cNvSpPr>
          <p:nvPr>
            <p:ph type="title" idx="4294967295"/>
          </p:nvPr>
        </p:nvSpPr>
        <p:spPr>
          <a:xfrm>
            <a:off x="0" y="0"/>
            <a:ext cx="12436475" cy="917575"/>
          </a:xfrm>
        </p:spPr>
        <p:txBody>
          <a:bodyPr vert="horz" wrap="square" lIns="146304" tIns="91440" rIns="146304" bIns="91440" rtlCol="0" anchor="t">
            <a:noAutofit/>
          </a:bodyPr>
          <a:lstStyle/>
          <a:p>
            <a:pPr defTabSz="932742"/>
            <a:r>
              <a:rPr lang="en-US" sz="4800" spc="-102">
                <a:ln w="3175">
                  <a:noFill/>
                </a:ln>
                <a:solidFill>
                  <a:schemeClr val="tx1"/>
                </a:solidFill>
                <a:latin typeface="+mj-lt"/>
                <a:ea typeface="+mn-ea"/>
              </a:rPr>
              <a:t>Azure DevOps for Advanced Analytics</a:t>
            </a:r>
          </a:p>
        </p:txBody>
      </p:sp>
    </p:spTree>
    <p:extLst>
      <p:ext uri="{BB962C8B-B14F-4D97-AF65-F5344CB8AC3E}">
        <p14:creationId xmlns:p14="http://schemas.microsoft.com/office/powerpoint/2010/main" val="953467200"/>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639" y="2407734"/>
            <a:ext cx="4892040" cy="2179058"/>
          </a:xfrm>
        </p:spPr>
        <p:txBody>
          <a:bodyPr/>
          <a:lstStyle/>
          <a:p>
            <a:r>
              <a:rPr lang="en-US" dirty="0"/>
              <a:t>Success Factors for the Data Science Project</a:t>
            </a:r>
          </a:p>
        </p:txBody>
      </p:sp>
      <p:pic>
        <p:nvPicPr>
          <p:cNvPr id="3" name="Picture 2"/>
          <p:cNvPicPr>
            <a:picLocks noChangeAspect="1"/>
          </p:cNvPicPr>
          <p:nvPr/>
        </p:nvPicPr>
        <p:blipFill>
          <a:blip r:embed="rId3"/>
          <a:stretch>
            <a:fillRect/>
          </a:stretch>
        </p:blipFill>
        <p:spPr>
          <a:xfrm>
            <a:off x="5380037" y="0"/>
            <a:ext cx="10499864" cy="6994525"/>
          </a:xfrm>
          <a:prstGeom prst="rect">
            <a:avLst/>
          </a:prstGeom>
        </p:spPr>
      </p:pic>
    </p:spTree>
    <p:extLst>
      <p:ext uri="{BB962C8B-B14F-4D97-AF65-F5344CB8AC3E}">
        <p14:creationId xmlns:p14="http://schemas.microsoft.com/office/powerpoint/2010/main" val="2255905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Success Factor: The Question</a:t>
            </a:r>
          </a:p>
        </p:txBody>
      </p:sp>
      <p:sp>
        <p:nvSpPr>
          <p:cNvPr id="5" name="Rectangle 4"/>
          <p:cNvSpPr/>
          <p:nvPr/>
        </p:nvSpPr>
        <p:spPr>
          <a:xfrm>
            <a:off x="7285037" y="-14377"/>
            <a:ext cx="5151438" cy="461665"/>
          </a:xfrm>
          <a:prstGeom prst="rect">
            <a:avLst/>
          </a:prstGeom>
        </p:spPr>
        <p:txBody>
          <a:bodyPr wrap="square">
            <a:spAutoFit/>
          </a:bodyPr>
          <a:lstStyle/>
          <a:p>
            <a:pPr algn="r"/>
            <a:r>
              <a:rPr lang="en-US" sz="2400" i="1" dirty="0">
                <a:solidFill>
                  <a:srgbClr val="107C10"/>
                </a:solidFill>
              </a:rPr>
              <a:t>Question + Data + Analysis = Answer </a:t>
            </a:r>
          </a:p>
        </p:txBody>
      </p:sp>
      <p:sp>
        <p:nvSpPr>
          <p:cNvPr id="2" name="Rectangle 1"/>
          <p:cNvSpPr/>
          <p:nvPr/>
        </p:nvSpPr>
        <p:spPr>
          <a:xfrm>
            <a:off x="2484437" y="1547950"/>
            <a:ext cx="6216650" cy="3170099"/>
          </a:xfrm>
          <a:prstGeom prst="rect">
            <a:avLst/>
          </a:prstGeom>
        </p:spPr>
        <p:txBody>
          <a:bodyPr>
            <a:spAutoFit/>
          </a:bodyPr>
          <a:lstStyle/>
          <a:p>
            <a:pPr marL="342900" indent="-342900">
              <a:buFont typeface="Arial" panose="020B0604020202020204" pitchFamily="34" charset="0"/>
              <a:buChar char="•"/>
            </a:pPr>
            <a:r>
              <a:rPr lang="en-US" sz="4000" dirty="0"/>
              <a:t>Specific</a:t>
            </a:r>
          </a:p>
          <a:p>
            <a:pPr marL="342900" indent="-342900">
              <a:buFont typeface="Arial" panose="020B0604020202020204" pitchFamily="34" charset="0"/>
              <a:buChar char="•"/>
            </a:pPr>
            <a:r>
              <a:rPr lang="en-US" sz="4000" dirty="0"/>
              <a:t>Measurable</a:t>
            </a:r>
          </a:p>
          <a:p>
            <a:pPr marL="342900" indent="-342900">
              <a:buFont typeface="Arial" panose="020B0604020202020204" pitchFamily="34" charset="0"/>
              <a:buChar char="•"/>
            </a:pPr>
            <a:r>
              <a:rPr lang="en-US" sz="4000" dirty="0"/>
              <a:t>Unanimous</a:t>
            </a:r>
          </a:p>
          <a:p>
            <a:pPr marL="342900" indent="-342900">
              <a:buFont typeface="Arial" panose="020B0604020202020204" pitchFamily="34" charset="0"/>
              <a:buChar char="•"/>
            </a:pPr>
            <a:r>
              <a:rPr lang="en-US" sz="4000" dirty="0"/>
              <a:t>Actionable</a:t>
            </a:r>
          </a:p>
          <a:p>
            <a:pPr marL="342900" indent="-342900">
              <a:buFont typeface="Arial" panose="020B0604020202020204" pitchFamily="34" charset="0"/>
              <a:buChar char="•"/>
            </a:pPr>
            <a:r>
              <a:rPr lang="en-US" sz="4000" dirty="0"/>
              <a:t>Baselined</a:t>
            </a:r>
          </a:p>
        </p:txBody>
      </p:sp>
      <p:sp>
        <p:nvSpPr>
          <p:cNvPr id="3" name="Rectangle 2"/>
          <p:cNvSpPr/>
          <p:nvPr/>
        </p:nvSpPr>
        <p:spPr>
          <a:xfrm>
            <a:off x="2560637" y="4868862"/>
            <a:ext cx="9067800" cy="1569660"/>
          </a:xfrm>
          <a:prstGeom prst="rect">
            <a:avLst/>
          </a:prstGeom>
        </p:spPr>
        <p:txBody>
          <a:bodyPr wrap="square">
            <a:spAutoFit/>
          </a:bodyPr>
          <a:lstStyle/>
          <a:p>
            <a:r>
              <a:rPr lang="en-US" sz="2400" dirty="0"/>
              <a:t>From</a:t>
            </a:r>
            <a:r>
              <a:rPr lang="en-US" sz="2400" dirty="0">
                <a:solidFill>
                  <a:srgbClr val="0078D7"/>
                </a:solidFill>
              </a:rPr>
              <a:t> Business</a:t>
            </a:r>
            <a:r>
              <a:rPr lang="en-US" sz="2400" dirty="0"/>
              <a:t> Question to </a:t>
            </a:r>
            <a:r>
              <a:rPr lang="en-US" sz="2400" dirty="0">
                <a:solidFill>
                  <a:srgbClr val="107C10"/>
                </a:solidFill>
              </a:rPr>
              <a:t>Data Scie</a:t>
            </a:r>
            <a:r>
              <a:rPr lang="en-US" sz="2400" dirty="0"/>
              <a:t>nce Question: </a:t>
            </a:r>
          </a:p>
          <a:p>
            <a:endParaRPr lang="en-US" sz="2400" dirty="0"/>
          </a:p>
          <a:p>
            <a:r>
              <a:rPr lang="en-US" sz="2400" i="1" dirty="0">
                <a:solidFill>
                  <a:srgbClr val="0078D7"/>
                </a:solidFill>
              </a:rPr>
              <a:t>When should we service this machine so that it doesn’t break?</a:t>
            </a:r>
            <a:r>
              <a:rPr lang="en-US" sz="2400" dirty="0"/>
              <a:t> </a:t>
            </a:r>
          </a:p>
          <a:p>
            <a:r>
              <a:rPr lang="en-US" sz="2400" dirty="0">
                <a:solidFill>
                  <a:srgbClr val="107C10"/>
                </a:solidFill>
              </a:rPr>
              <a:t>What is the probability that this machine will fail at a given time?</a:t>
            </a:r>
          </a:p>
        </p:txBody>
      </p:sp>
    </p:spTree>
    <p:extLst>
      <p:ext uri="{BB962C8B-B14F-4D97-AF65-F5344CB8AC3E}">
        <p14:creationId xmlns:p14="http://schemas.microsoft.com/office/powerpoint/2010/main" val="3905706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
                                            <p:txEl>
                                              <p:pRg st="1" end="1"/>
                                            </p:txEl>
                                          </p:spTgt>
                                        </p:tgtEl>
                                        <p:attrNameLst>
                                          <p:attrName>style.visibility</p:attrName>
                                        </p:attrNameLst>
                                      </p:cBhvr>
                                      <p:to>
                                        <p:strVal val="visible"/>
                                      </p:to>
                                    </p:set>
                                    <p:animEffect transition="in" filter="fade">
                                      <p:cBhvr>
                                        <p:cTn id="27" dur="500"/>
                                        <p:tgtEl>
                                          <p:spTgt spid="2">
                                            <p:txEl>
                                              <p:pRg st="1" end="1"/>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
                                            <p:txEl>
                                              <p:pRg st="2" end="2"/>
                                            </p:txEl>
                                          </p:spTgt>
                                        </p:tgtEl>
                                        <p:attrNameLst>
                                          <p:attrName>style.visibility</p:attrName>
                                        </p:attrNameLst>
                                      </p:cBhvr>
                                      <p:to>
                                        <p:strVal val="visible"/>
                                      </p:to>
                                    </p:set>
                                    <p:animEffect transition="in" filter="fade">
                                      <p:cBhvr>
                                        <p:cTn id="32" dur="500"/>
                                        <p:tgtEl>
                                          <p:spTgt spid="2">
                                            <p:txEl>
                                              <p:pRg st="2" end="2"/>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
                                            <p:txEl>
                                              <p:pRg st="3" end="3"/>
                                            </p:txEl>
                                          </p:spTgt>
                                        </p:tgtEl>
                                        <p:attrNameLst>
                                          <p:attrName>style.visibility</p:attrName>
                                        </p:attrNameLst>
                                      </p:cBhvr>
                                      <p:to>
                                        <p:strVal val="visible"/>
                                      </p:to>
                                    </p:set>
                                    <p:animEffect transition="in" filter="fade">
                                      <p:cBhvr>
                                        <p:cTn id="37" dur="500"/>
                                        <p:tgtEl>
                                          <p:spTgt spid="2">
                                            <p:txEl>
                                              <p:pRg st="3" end="3"/>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2">
                                            <p:txEl>
                                              <p:pRg st="4" end="4"/>
                                            </p:txEl>
                                          </p:spTgt>
                                        </p:tgtEl>
                                        <p:attrNameLst>
                                          <p:attrName>style.visibility</p:attrName>
                                        </p:attrNameLst>
                                      </p:cBhvr>
                                      <p:to>
                                        <p:strVal val="visible"/>
                                      </p:to>
                                    </p:set>
                                    <p:animEffect transition="in" filter="fade">
                                      <p:cBhvr>
                                        <p:cTn id="42" dur="500"/>
                                        <p:tgtEl>
                                          <p:spTgt spid="2">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Success Factor: The Data</a:t>
            </a:r>
          </a:p>
        </p:txBody>
      </p:sp>
      <p:sp>
        <p:nvSpPr>
          <p:cNvPr id="6" name="Rectangle 5"/>
          <p:cNvSpPr/>
          <p:nvPr/>
        </p:nvSpPr>
        <p:spPr>
          <a:xfrm>
            <a:off x="7285037" y="-14377"/>
            <a:ext cx="5151438" cy="461665"/>
          </a:xfrm>
          <a:prstGeom prst="rect">
            <a:avLst/>
          </a:prstGeom>
        </p:spPr>
        <p:txBody>
          <a:bodyPr wrap="square">
            <a:spAutoFit/>
          </a:bodyPr>
          <a:lstStyle/>
          <a:p>
            <a:pPr algn="r"/>
            <a:r>
              <a:rPr lang="en-US" sz="2400" i="1" dirty="0">
                <a:solidFill>
                  <a:srgbClr val="107C10"/>
                </a:solidFill>
              </a:rPr>
              <a:t>Question + Data + Analysis = Answer </a:t>
            </a:r>
          </a:p>
        </p:txBody>
      </p:sp>
      <p:sp>
        <p:nvSpPr>
          <p:cNvPr id="2" name="Rectangle 1"/>
          <p:cNvSpPr/>
          <p:nvPr/>
        </p:nvSpPr>
        <p:spPr>
          <a:xfrm>
            <a:off x="2713037" y="2049462"/>
            <a:ext cx="6216650" cy="2554545"/>
          </a:xfrm>
          <a:prstGeom prst="rect">
            <a:avLst/>
          </a:prstGeom>
        </p:spPr>
        <p:txBody>
          <a:bodyPr>
            <a:spAutoFit/>
          </a:bodyPr>
          <a:lstStyle/>
          <a:p>
            <a:pPr marL="457200" indent="-457200">
              <a:buFont typeface="Arial" panose="020B0604020202020204" pitchFamily="34" charset="0"/>
              <a:buChar char="•"/>
            </a:pPr>
            <a:r>
              <a:rPr lang="en-US" sz="4000" dirty="0"/>
              <a:t>Sufficient</a:t>
            </a:r>
          </a:p>
          <a:p>
            <a:pPr marL="457200" indent="-457200">
              <a:buFont typeface="Arial" panose="020B0604020202020204" pitchFamily="34" charset="0"/>
              <a:buChar char="•"/>
            </a:pPr>
            <a:r>
              <a:rPr lang="en-US" sz="4000" dirty="0"/>
              <a:t>Reliable</a:t>
            </a:r>
          </a:p>
          <a:p>
            <a:pPr marL="457200" indent="-457200">
              <a:buFont typeface="Arial" panose="020B0604020202020204" pitchFamily="34" charset="0"/>
              <a:buChar char="•"/>
            </a:pPr>
            <a:r>
              <a:rPr lang="en-US" sz="4000" dirty="0"/>
              <a:t>Accessible</a:t>
            </a:r>
          </a:p>
          <a:p>
            <a:pPr marL="457200" indent="-457200">
              <a:buFont typeface="Arial" panose="020B0604020202020204" pitchFamily="34" charset="0"/>
              <a:buChar char="•"/>
            </a:pPr>
            <a:r>
              <a:rPr lang="en-US" sz="4000" dirty="0"/>
              <a:t>Related</a:t>
            </a:r>
          </a:p>
        </p:txBody>
      </p:sp>
    </p:spTree>
    <p:extLst>
      <p:ext uri="{BB962C8B-B14F-4D97-AF65-F5344CB8AC3E}">
        <p14:creationId xmlns:p14="http://schemas.microsoft.com/office/powerpoint/2010/main" val="6587258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
                                            <p:txEl>
                                              <p:pRg st="1" end="1"/>
                                            </p:txEl>
                                          </p:spTgt>
                                        </p:tgtEl>
                                        <p:attrNameLst>
                                          <p:attrName>style.visibility</p:attrName>
                                        </p:attrNameLst>
                                      </p:cBhvr>
                                      <p:to>
                                        <p:strVal val="visible"/>
                                      </p:to>
                                    </p:set>
                                    <p:animEffect transition="in" filter="fade">
                                      <p:cBhvr>
                                        <p:cTn id="12" dur="500"/>
                                        <p:tgtEl>
                                          <p:spTgt spid="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
                                            <p:txEl>
                                              <p:pRg st="2" end="2"/>
                                            </p:txEl>
                                          </p:spTgt>
                                        </p:tgtEl>
                                        <p:attrNameLst>
                                          <p:attrName>style.visibility</p:attrName>
                                        </p:attrNameLst>
                                      </p:cBhvr>
                                      <p:to>
                                        <p:strVal val="visible"/>
                                      </p:to>
                                    </p:set>
                                    <p:animEffect transition="in" filter="fade">
                                      <p:cBhvr>
                                        <p:cTn id="17" dur="500"/>
                                        <p:tgtEl>
                                          <p:spTgt spid="2">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
                                            <p:txEl>
                                              <p:pRg st="3" end="3"/>
                                            </p:txEl>
                                          </p:spTgt>
                                        </p:tgtEl>
                                        <p:attrNameLst>
                                          <p:attrName>style.visibility</p:attrName>
                                        </p:attrNameLst>
                                      </p:cBhvr>
                                      <p:to>
                                        <p:strVal val="visible"/>
                                      </p:to>
                                    </p:set>
                                    <p:animEffect transition="in" filter="fade">
                                      <p:cBhvr>
                                        <p:cTn id="22" dur="500"/>
                                        <p:tgtEl>
                                          <p:spTgt spid="2">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Success Factor: The Analysis</a:t>
            </a:r>
          </a:p>
        </p:txBody>
      </p:sp>
      <p:sp>
        <p:nvSpPr>
          <p:cNvPr id="6" name="Rectangle 5"/>
          <p:cNvSpPr/>
          <p:nvPr/>
        </p:nvSpPr>
        <p:spPr>
          <a:xfrm>
            <a:off x="7285037" y="-14377"/>
            <a:ext cx="5151438" cy="461665"/>
          </a:xfrm>
          <a:prstGeom prst="rect">
            <a:avLst/>
          </a:prstGeom>
        </p:spPr>
        <p:txBody>
          <a:bodyPr wrap="square">
            <a:spAutoFit/>
          </a:bodyPr>
          <a:lstStyle/>
          <a:p>
            <a:pPr algn="r"/>
            <a:r>
              <a:rPr lang="en-US" sz="2400" i="1" dirty="0">
                <a:solidFill>
                  <a:srgbClr val="107C10"/>
                </a:solidFill>
              </a:rPr>
              <a:t>Question + Data + Analysis = Answer </a:t>
            </a:r>
          </a:p>
        </p:txBody>
      </p:sp>
      <p:sp>
        <p:nvSpPr>
          <p:cNvPr id="2" name="Rectangle 1"/>
          <p:cNvSpPr/>
          <p:nvPr/>
        </p:nvSpPr>
        <p:spPr>
          <a:xfrm>
            <a:off x="2713037" y="2326016"/>
            <a:ext cx="6216650" cy="2554545"/>
          </a:xfrm>
          <a:prstGeom prst="rect">
            <a:avLst/>
          </a:prstGeom>
        </p:spPr>
        <p:txBody>
          <a:bodyPr>
            <a:spAutoFit/>
          </a:bodyPr>
          <a:lstStyle/>
          <a:p>
            <a:pPr marL="285750" indent="-285750">
              <a:buFont typeface="Arial" panose="020B0604020202020204" pitchFamily="34" charset="0"/>
              <a:buChar char="•"/>
            </a:pPr>
            <a:r>
              <a:rPr lang="en-US" sz="4000" dirty="0"/>
              <a:t>Practical</a:t>
            </a:r>
          </a:p>
          <a:p>
            <a:pPr marL="285750" indent="-285750">
              <a:buFont typeface="Arial" panose="020B0604020202020204" pitchFamily="34" charset="0"/>
              <a:buChar char="•"/>
            </a:pPr>
            <a:r>
              <a:rPr lang="en-US" sz="4000" dirty="0"/>
              <a:t>Applicable</a:t>
            </a:r>
          </a:p>
          <a:p>
            <a:pPr marL="285750" indent="-285750">
              <a:buFont typeface="Arial" panose="020B0604020202020204" pitchFamily="34" charset="0"/>
              <a:buChar char="•"/>
            </a:pPr>
            <a:r>
              <a:rPr lang="en-US" sz="4000" dirty="0"/>
              <a:t>Computable</a:t>
            </a:r>
          </a:p>
          <a:p>
            <a:pPr marL="285750" indent="-285750">
              <a:buFont typeface="Arial" panose="020B0604020202020204" pitchFamily="34" charset="0"/>
              <a:buChar char="•"/>
            </a:pPr>
            <a:r>
              <a:rPr lang="en-US" sz="4000"/>
              <a:t>Verified</a:t>
            </a:r>
            <a:endParaRPr lang="en-US" sz="4000" dirty="0"/>
          </a:p>
        </p:txBody>
      </p:sp>
      <p:sp>
        <p:nvSpPr>
          <p:cNvPr id="3" name="Rectangle 2"/>
          <p:cNvSpPr/>
          <p:nvPr/>
        </p:nvSpPr>
        <p:spPr>
          <a:xfrm>
            <a:off x="2713037" y="5630862"/>
            <a:ext cx="4104778" cy="461665"/>
          </a:xfrm>
          <a:prstGeom prst="rect">
            <a:avLst/>
          </a:prstGeom>
        </p:spPr>
        <p:txBody>
          <a:bodyPr wrap="none">
            <a:spAutoFit/>
          </a:bodyPr>
          <a:lstStyle/>
          <a:p>
            <a:r>
              <a:rPr lang="en-US" sz="2400" i="1" dirty="0">
                <a:solidFill>
                  <a:srgbClr val="0078D7"/>
                </a:solidFill>
              </a:rPr>
              <a:t>Get here as quickly as possible</a:t>
            </a:r>
          </a:p>
        </p:txBody>
      </p:sp>
    </p:spTree>
    <p:extLst>
      <p:ext uri="{BB962C8B-B14F-4D97-AF65-F5344CB8AC3E}">
        <p14:creationId xmlns:p14="http://schemas.microsoft.com/office/powerpoint/2010/main" val="4909694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
                                            <p:txEl>
                                              <p:pRg st="1" end="1"/>
                                            </p:txEl>
                                          </p:spTgt>
                                        </p:tgtEl>
                                        <p:attrNameLst>
                                          <p:attrName>style.visibility</p:attrName>
                                        </p:attrNameLst>
                                      </p:cBhvr>
                                      <p:to>
                                        <p:strVal val="visible"/>
                                      </p:to>
                                    </p:set>
                                    <p:animEffect transition="in" filter="fade">
                                      <p:cBhvr>
                                        <p:cTn id="12" dur="500"/>
                                        <p:tgtEl>
                                          <p:spTgt spid="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
                                            <p:txEl>
                                              <p:pRg st="2" end="2"/>
                                            </p:txEl>
                                          </p:spTgt>
                                        </p:tgtEl>
                                        <p:attrNameLst>
                                          <p:attrName>style.visibility</p:attrName>
                                        </p:attrNameLst>
                                      </p:cBhvr>
                                      <p:to>
                                        <p:strVal val="visible"/>
                                      </p:to>
                                    </p:set>
                                    <p:animEffect transition="in" filter="fade">
                                      <p:cBhvr>
                                        <p:cTn id="17" dur="500"/>
                                        <p:tgtEl>
                                          <p:spTgt spid="2">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
                                            <p:txEl>
                                              <p:pRg st="3" end="3"/>
                                            </p:txEl>
                                          </p:spTgt>
                                        </p:tgtEl>
                                        <p:attrNameLst>
                                          <p:attrName>style.visibility</p:attrName>
                                        </p:attrNameLst>
                                      </p:cBhvr>
                                      <p:to>
                                        <p:strVal val="visible"/>
                                      </p:to>
                                    </p:set>
                                    <p:animEffect transition="in" filter="fade">
                                      <p:cBhvr>
                                        <p:cTn id="22" dur="500"/>
                                        <p:tgtEl>
                                          <p:spTgt spid="2">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Success Factor: The Answer</a:t>
            </a:r>
          </a:p>
        </p:txBody>
      </p:sp>
      <p:sp>
        <p:nvSpPr>
          <p:cNvPr id="6" name="Rectangle 5"/>
          <p:cNvSpPr/>
          <p:nvPr/>
        </p:nvSpPr>
        <p:spPr>
          <a:xfrm>
            <a:off x="7285037" y="-14377"/>
            <a:ext cx="5151438" cy="461665"/>
          </a:xfrm>
          <a:prstGeom prst="rect">
            <a:avLst/>
          </a:prstGeom>
        </p:spPr>
        <p:txBody>
          <a:bodyPr wrap="square">
            <a:spAutoFit/>
          </a:bodyPr>
          <a:lstStyle/>
          <a:p>
            <a:pPr algn="r"/>
            <a:r>
              <a:rPr lang="en-US" sz="2400" i="1" dirty="0">
                <a:solidFill>
                  <a:srgbClr val="107C10"/>
                </a:solidFill>
              </a:rPr>
              <a:t>Question + Data + Analysis = Answer </a:t>
            </a:r>
          </a:p>
        </p:txBody>
      </p:sp>
      <p:sp>
        <p:nvSpPr>
          <p:cNvPr id="2" name="Rectangle 1"/>
          <p:cNvSpPr/>
          <p:nvPr/>
        </p:nvSpPr>
        <p:spPr>
          <a:xfrm>
            <a:off x="2941637" y="1668462"/>
            <a:ext cx="6248400" cy="3170099"/>
          </a:xfrm>
          <a:prstGeom prst="rect">
            <a:avLst/>
          </a:prstGeom>
        </p:spPr>
        <p:txBody>
          <a:bodyPr wrap="square">
            <a:spAutoFit/>
          </a:bodyPr>
          <a:lstStyle/>
          <a:p>
            <a:pPr marL="457200" indent="-457200">
              <a:buFont typeface="Arial" panose="020B0604020202020204" pitchFamily="34" charset="0"/>
              <a:buChar char="•"/>
            </a:pPr>
            <a:r>
              <a:rPr lang="en-US" sz="4000" dirty="0"/>
              <a:t>Real</a:t>
            </a:r>
          </a:p>
          <a:p>
            <a:pPr marL="457200" indent="-457200">
              <a:buFont typeface="Arial" panose="020B0604020202020204" pitchFamily="34" charset="0"/>
              <a:buChar char="•"/>
            </a:pPr>
            <a:r>
              <a:rPr lang="en-US" sz="4000" dirty="0"/>
              <a:t>Usable</a:t>
            </a:r>
          </a:p>
          <a:p>
            <a:pPr marL="457200" indent="-457200">
              <a:buFont typeface="Arial" panose="020B0604020202020204" pitchFamily="34" charset="0"/>
              <a:buChar char="•"/>
            </a:pPr>
            <a:r>
              <a:rPr lang="en-US" sz="4000" dirty="0"/>
              <a:t>Impactful</a:t>
            </a:r>
          </a:p>
          <a:p>
            <a:pPr marL="457200" indent="-457200">
              <a:buFont typeface="Arial" panose="020B0604020202020204" pitchFamily="34" charset="0"/>
              <a:buChar char="•"/>
            </a:pPr>
            <a:r>
              <a:rPr lang="en-US" sz="4000" dirty="0"/>
              <a:t>Valuable (Cost/Benefit)</a:t>
            </a:r>
          </a:p>
          <a:p>
            <a:pPr marL="457200" indent="-457200">
              <a:buFont typeface="Arial" panose="020B0604020202020204" pitchFamily="34" charset="0"/>
              <a:buChar char="•"/>
            </a:pPr>
            <a:r>
              <a:rPr lang="en-US" sz="4000" dirty="0"/>
              <a:t>Assigned</a:t>
            </a:r>
          </a:p>
        </p:txBody>
      </p:sp>
      <p:sp>
        <p:nvSpPr>
          <p:cNvPr id="3" name="Rectangle 2"/>
          <p:cNvSpPr/>
          <p:nvPr/>
        </p:nvSpPr>
        <p:spPr>
          <a:xfrm>
            <a:off x="2179637" y="5859462"/>
            <a:ext cx="8519127" cy="584775"/>
          </a:xfrm>
          <a:prstGeom prst="rect">
            <a:avLst/>
          </a:prstGeom>
        </p:spPr>
        <p:txBody>
          <a:bodyPr wrap="none">
            <a:spAutoFit/>
          </a:bodyPr>
          <a:lstStyle/>
          <a:p>
            <a:r>
              <a:rPr lang="en-US" sz="3200" dirty="0">
                <a:solidFill>
                  <a:srgbClr val="0078D7"/>
                </a:solidFill>
              </a:rPr>
              <a:t>“What will you do when you know the answer?”</a:t>
            </a:r>
          </a:p>
        </p:txBody>
      </p:sp>
    </p:spTree>
    <p:extLst>
      <p:ext uri="{BB962C8B-B14F-4D97-AF65-F5344CB8AC3E}">
        <p14:creationId xmlns:p14="http://schemas.microsoft.com/office/powerpoint/2010/main" val="11292818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
                                            <p:txEl>
                                              <p:pRg st="1" end="1"/>
                                            </p:txEl>
                                          </p:spTgt>
                                        </p:tgtEl>
                                        <p:attrNameLst>
                                          <p:attrName>style.visibility</p:attrName>
                                        </p:attrNameLst>
                                      </p:cBhvr>
                                      <p:to>
                                        <p:strVal val="visible"/>
                                      </p:to>
                                    </p:set>
                                    <p:animEffect transition="in" filter="fade">
                                      <p:cBhvr>
                                        <p:cTn id="12" dur="500"/>
                                        <p:tgtEl>
                                          <p:spTgt spid="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
                                            <p:txEl>
                                              <p:pRg st="2" end="2"/>
                                            </p:txEl>
                                          </p:spTgt>
                                        </p:tgtEl>
                                        <p:attrNameLst>
                                          <p:attrName>style.visibility</p:attrName>
                                        </p:attrNameLst>
                                      </p:cBhvr>
                                      <p:to>
                                        <p:strVal val="visible"/>
                                      </p:to>
                                    </p:set>
                                    <p:animEffect transition="in" filter="fade">
                                      <p:cBhvr>
                                        <p:cTn id="17" dur="500"/>
                                        <p:tgtEl>
                                          <p:spTgt spid="2">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
                                            <p:txEl>
                                              <p:pRg st="3" end="3"/>
                                            </p:txEl>
                                          </p:spTgt>
                                        </p:tgtEl>
                                        <p:attrNameLst>
                                          <p:attrName>style.visibility</p:attrName>
                                        </p:attrNameLst>
                                      </p:cBhvr>
                                      <p:to>
                                        <p:strVal val="visible"/>
                                      </p:to>
                                    </p:set>
                                    <p:animEffect transition="in" filter="fade">
                                      <p:cBhvr>
                                        <p:cTn id="22" dur="500"/>
                                        <p:tgtEl>
                                          <p:spTgt spid="2">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
                                            <p:txEl>
                                              <p:pRg st="4" end="4"/>
                                            </p:txEl>
                                          </p:spTgt>
                                        </p:tgtEl>
                                        <p:attrNameLst>
                                          <p:attrName>style.visibility</p:attrName>
                                        </p:attrNameLst>
                                      </p:cBhvr>
                                      <p:to>
                                        <p:strVal val="visible"/>
                                      </p:to>
                                    </p:set>
                                    <p:animEffect transition="in" filter="fade">
                                      <p:cBhvr>
                                        <p:cTn id="27" dur="500"/>
                                        <p:tgtEl>
                                          <p:spTgt spid="2">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gtEl>
                                        <p:attrNameLst>
                                          <p:attrName>style.visibility</p:attrName>
                                        </p:attrNameLst>
                                      </p:cBhvr>
                                      <p:to>
                                        <p:strVal val="visible"/>
                                      </p:to>
                                    </p:set>
                                    <p:animEffect transition="in" filter="fade">
                                      <p:cBhvr>
                                        <p:cTn id="3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Related content</a:t>
            </a:r>
          </a:p>
        </p:txBody>
      </p:sp>
      <p:sp>
        <p:nvSpPr>
          <p:cNvPr id="6" name="Text Placeholder 5"/>
          <p:cNvSpPr>
            <a:spLocks noGrp="1"/>
          </p:cNvSpPr>
          <p:nvPr>
            <p:ph type="body" sz="quarter" idx="10"/>
          </p:nvPr>
        </p:nvSpPr>
        <p:spPr>
          <a:xfrm>
            <a:off x="274639" y="1897062"/>
            <a:ext cx="11887200" cy="3619452"/>
          </a:xfrm>
        </p:spPr>
        <p:txBody>
          <a:bodyPr/>
          <a:lstStyle/>
          <a:p>
            <a:r>
              <a:rPr lang="en-US" dirty="0"/>
              <a:t>Data Science  Blog: </a:t>
            </a:r>
            <a:r>
              <a:rPr lang="en-US" dirty="0">
                <a:hlinkClick r:id="rId3"/>
              </a:rPr>
              <a:t>https://buckwoody.wordpress.com/</a:t>
            </a:r>
            <a:r>
              <a:rPr lang="en-US" dirty="0"/>
              <a:t> </a:t>
            </a:r>
          </a:p>
          <a:p>
            <a:endParaRPr lang="en-US" dirty="0"/>
          </a:p>
          <a:p>
            <a:r>
              <a:rPr lang="en-US" dirty="0"/>
              <a:t>The Team Data Science Process: </a:t>
            </a:r>
            <a:r>
              <a:rPr lang="en-US" dirty="0">
                <a:hlinkClick r:id="rId4"/>
              </a:rPr>
              <a:t>http://tinyurl.com/ya3n7p9z</a:t>
            </a:r>
            <a:r>
              <a:rPr lang="en-US" dirty="0"/>
              <a:t> </a:t>
            </a:r>
          </a:p>
          <a:p>
            <a:endParaRPr lang="en-US" dirty="0"/>
          </a:p>
          <a:p>
            <a:r>
              <a:rPr lang="en-US" dirty="0"/>
              <a:t>Microsoft Business Analytics and AI: </a:t>
            </a:r>
            <a:r>
              <a:rPr lang="en-US" dirty="0">
                <a:hlinkClick r:id="rId5"/>
              </a:rPr>
              <a:t>http://tinyurl.com/ydfnduu3</a:t>
            </a:r>
            <a:r>
              <a:rPr lang="en-US" dirty="0"/>
              <a:t> </a:t>
            </a:r>
            <a:endParaRPr lang="en-US" sz="2000" dirty="0"/>
          </a:p>
        </p:txBody>
      </p:sp>
    </p:spTree>
    <p:extLst>
      <p:ext uri="{BB962C8B-B14F-4D97-AF65-F5344CB8AC3E}">
        <p14:creationId xmlns:p14="http://schemas.microsoft.com/office/powerpoint/2010/main" val="10905548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Session objectives and takeaways</a:t>
            </a:r>
          </a:p>
        </p:txBody>
      </p:sp>
      <p:sp>
        <p:nvSpPr>
          <p:cNvPr id="5" name="Text Placeholder 4"/>
          <p:cNvSpPr>
            <a:spLocks noGrp="1"/>
          </p:cNvSpPr>
          <p:nvPr>
            <p:ph type="body" sz="quarter" idx="10"/>
          </p:nvPr>
        </p:nvSpPr>
        <p:spPr>
          <a:xfrm>
            <a:off x="274638" y="1212850"/>
            <a:ext cx="11887200" cy="4616648"/>
          </a:xfrm>
        </p:spPr>
        <p:txBody>
          <a:bodyPr/>
          <a:lstStyle/>
          <a:p>
            <a:r>
              <a:rPr lang="en-US" dirty="0"/>
              <a:t>At the end of this session, you should be </a:t>
            </a:r>
          </a:p>
          <a:p>
            <a:r>
              <a:rPr lang="en-US" dirty="0"/>
              <a:t>better able to…</a:t>
            </a:r>
          </a:p>
          <a:p>
            <a:pPr marL="571500" indent="-571500">
              <a:buFont typeface="Wingdings" panose="05000000000000000000" pitchFamily="2" charset="2"/>
              <a:buChar char="§"/>
            </a:pPr>
            <a:r>
              <a:rPr lang="en-US" dirty="0">
                <a:gradFill>
                  <a:gsLst>
                    <a:gs pos="7965">
                      <a:schemeClr val="tx1"/>
                    </a:gs>
                    <a:gs pos="63000">
                      <a:schemeClr val="tx1"/>
                    </a:gs>
                  </a:gsLst>
                  <a:lin ang="5400000" scaled="0"/>
                </a:gradFill>
              </a:rPr>
              <a:t>Use a proven structure to create a successful Advanced Analytics Engagement</a:t>
            </a:r>
          </a:p>
          <a:p>
            <a:pPr marL="571500" indent="-571500">
              <a:buFont typeface="Wingdings" panose="05000000000000000000" pitchFamily="2" charset="2"/>
              <a:buChar char="§"/>
            </a:pPr>
            <a:r>
              <a:rPr lang="en-US" dirty="0">
                <a:gradFill>
                  <a:gsLst>
                    <a:gs pos="7965">
                      <a:schemeClr val="tx1"/>
                    </a:gs>
                    <a:gs pos="63000">
                      <a:schemeClr val="tx1"/>
                    </a:gs>
                  </a:gsLst>
                  <a:lin ang="5400000" scaled="0"/>
                </a:gradFill>
              </a:rPr>
              <a:t>Understand the primary success points and how to deliver incremental wins during the project</a:t>
            </a:r>
          </a:p>
          <a:p>
            <a:pPr marL="571500" indent="-571500">
              <a:buFont typeface="Wingdings" panose="05000000000000000000" pitchFamily="2" charset="2"/>
              <a:buChar char="§"/>
            </a:pPr>
            <a:r>
              <a:rPr lang="en-US" dirty="0"/>
              <a:t>Understand a tools-selection mechanism to select the right Data Science technologies for your project</a:t>
            </a:r>
          </a:p>
        </p:txBody>
      </p:sp>
    </p:spTree>
    <p:extLst>
      <p:ext uri="{BB962C8B-B14F-4D97-AF65-F5344CB8AC3E}">
        <p14:creationId xmlns:p14="http://schemas.microsoft.com/office/powerpoint/2010/main" val="12129357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638" y="2125662"/>
            <a:ext cx="11887200" cy="1181862"/>
          </a:xfrm>
        </p:spPr>
        <p:txBody>
          <a:bodyPr/>
          <a:lstStyle/>
          <a:p>
            <a:r>
              <a:rPr lang="en-US" sz="7200" dirty="0"/>
              <a:t>Q&amp;A</a:t>
            </a:r>
          </a:p>
        </p:txBody>
      </p:sp>
    </p:spTree>
    <p:extLst>
      <p:ext uri="{BB962C8B-B14F-4D97-AF65-F5344CB8AC3E}">
        <p14:creationId xmlns:p14="http://schemas.microsoft.com/office/powerpoint/2010/main" val="3057362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9AB185B-06CC-4334-8EBD-AA3F89038D12}"/>
              </a:ext>
            </a:extLst>
          </p:cNvPr>
          <p:cNvSpPr/>
          <p:nvPr/>
        </p:nvSpPr>
        <p:spPr>
          <a:xfrm>
            <a:off x="655637" y="2278062"/>
            <a:ext cx="11010515" cy="2308324"/>
          </a:xfrm>
          <a:prstGeom prst="rect">
            <a:avLst/>
          </a:prstGeom>
        </p:spPr>
        <p:txBody>
          <a:bodyPr wrap="none">
            <a:spAutoFit/>
          </a:bodyPr>
          <a:lstStyle/>
          <a:p>
            <a:r>
              <a:rPr lang="en-US" sz="7200" dirty="0">
                <a:solidFill>
                  <a:srgbClr val="FFFF00"/>
                </a:solidFill>
              </a:rPr>
              <a:t>Handout: </a:t>
            </a:r>
          </a:p>
          <a:p>
            <a:r>
              <a:rPr lang="en-US" sz="7200" dirty="0"/>
              <a:t>http://tinyurl.com/</a:t>
            </a:r>
            <a:r>
              <a:rPr lang="en-US" sz="7200" dirty="0">
                <a:solidFill>
                  <a:srgbClr val="FFFF00"/>
                </a:solidFill>
              </a:rPr>
              <a:t>y</a:t>
            </a:r>
            <a:r>
              <a:rPr lang="en-US" sz="7200" dirty="0"/>
              <a:t>7</a:t>
            </a:r>
            <a:r>
              <a:rPr lang="en-US" sz="7200" dirty="0">
                <a:solidFill>
                  <a:srgbClr val="FFFF00"/>
                </a:solidFill>
              </a:rPr>
              <a:t>k</a:t>
            </a:r>
            <a:r>
              <a:rPr lang="en-US" sz="7200" dirty="0"/>
              <a:t>k</a:t>
            </a:r>
            <a:r>
              <a:rPr lang="en-US" sz="7200" dirty="0">
                <a:solidFill>
                  <a:srgbClr val="FFFF00"/>
                </a:solidFill>
              </a:rPr>
              <a:t>x</a:t>
            </a:r>
            <a:r>
              <a:rPr lang="en-US" sz="7200" dirty="0"/>
              <a:t>k</a:t>
            </a:r>
            <a:r>
              <a:rPr lang="en-US" sz="7200" dirty="0">
                <a:solidFill>
                  <a:srgbClr val="FFFF00"/>
                </a:solidFill>
              </a:rPr>
              <a:t>k</a:t>
            </a:r>
            <a:r>
              <a:rPr lang="en-US" sz="7200" dirty="0"/>
              <a:t>g</a:t>
            </a:r>
          </a:p>
        </p:txBody>
      </p:sp>
    </p:spTree>
    <p:extLst>
      <p:ext uri="{BB962C8B-B14F-4D97-AF65-F5344CB8AC3E}">
        <p14:creationId xmlns:p14="http://schemas.microsoft.com/office/powerpoint/2010/main" val="1897784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What we’ll cover</a:t>
            </a:r>
          </a:p>
        </p:txBody>
      </p:sp>
      <p:sp>
        <p:nvSpPr>
          <p:cNvPr id="6" name="Text Placeholder 5"/>
          <p:cNvSpPr>
            <a:spLocks noGrp="1"/>
          </p:cNvSpPr>
          <p:nvPr>
            <p:ph type="body" sz="quarter" idx="10"/>
          </p:nvPr>
        </p:nvSpPr>
        <p:spPr>
          <a:xfrm>
            <a:off x="274638" y="1212850"/>
            <a:ext cx="11888787" cy="4838248"/>
          </a:xfrm>
        </p:spPr>
        <p:txBody>
          <a:bodyPr/>
          <a:lstStyle/>
          <a:p>
            <a:r>
              <a:rPr lang="en-US" sz="2800" dirty="0"/>
              <a:t>Data Science is the latest tool in an organization’s analytics arsenal. Many leaders are interested in what Advanced Analytics and Data Science can do to help them, and after they investigate the possibilities they engage with a team to start a project. The initial thought is that a Data Science project is similar to any other technology project. But Data Science, unlike other IT efforts, has specific elements that are exploratory and experiment-based, which many organizations are unfamiliar with. So how do you explain the project, implement it, and keep it on track? We’ll learn the start-to-finish steps and process to engage the stakeholders on the project, how to lay out the process and timeline, define the goals, and deliver on the project. You’ll learn the pitfalls and how to avoid them, how to move the project along, and the “little wins” that will keep the customer engaged. </a:t>
            </a:r>
          </a:p>
        </p:txBody>
      </p:sp>
    </p:spTree>
    <p:extLst>
      <p:ext uri="{BB962C8B-B14F-4D97-AF65-F5344CB8AC3E}">
        <p14:creationId xmlns:p14="http://schemas.microsoft.com/office/powerpoint/2010/main" val="42344731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639" y="2740132"/>
            <a:ext cx="4892040" cy="1514261"/>
          </a:xfrm>
        </p:spPr>
        <p:txBody>
          <a:bodyPr/>
          <a:lstStyle/>
          <a:p>
            <a:r>
              <a:rPr lang="en-US" dirty="0"/>
              <a:t>The Data Science Difference</a:t>
            </a:r>
          </a:p>
        </p:txBody>
      </p:sp>
      <p:pic>
        <p:nvPicPr>
          <p:cNvPr id="3" name="Picture 2"/>
          <p:cNvPicPr>
            <a:picLocks noChangeAspect="1"/>
          </p:cNvPicPr>
          <p:nvPr/>
        </p:nvPicPr>
        <p:blipFill>
          <a:blip r:embed="rId3"/>
          <a:stretch>
            <a:fillRect/>
          </a:stretch>
        </p:blipFill>
        <p:spPr>
          <a:xfrm>
            <a:off x="5380037" y="-7938"/>
            <a:ext cx="10494411" cy="6994525"/>
          </a:xfrm>
          <a:prstGeom prst="rect">
            <a:avLst/>
          </a:prstGeom>
        </p:spPr>
      </p:pic>
    </p:spTree>
    <p:extLst>
      <p:ext uri="{BB962C8B-B14F-4D97-AF65-F5344CB8AC3E}">
        <p14:creationId xmlns:p14="http://schemas.microsoft.com/office/powerpoint/2010/main" val="4914877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465637" y="220662"/>
            <a:ext cx="6858000" cy="6494085"/>
          </a:xfrm>
          <a:prstGeom prst="rect">
            <a:avLst/>
          </a:prstGeom>
        </p:spPr>
        <p:txBody>
          <a:bodyPr wrap="square">
            <a:spAutoFit/>
          </a:bodyPr>
          <a:lstStyle/>
          <a:p>
            <a:r>
              <a:rPr lang="en-US" sz="2400" dirty="0">
                <a:solidFill>
                  <a:srgbClr val="0070C0"/>
                </a:solidFill>
              </a:rPr>
              <a:t>Data Acquisition, Storage, and Processing</a:t>
            </a:r>
          </a:p>
          <a:p>
            <a:pPr lvl="1"/>
            <a:r>
              <a:rPr lang="en-US" sz="2000" dirty="0"/>
              <a:t>Collection hygiene</a:t>
            </a:r>
          </a:p>
          <a:p>
            <a:pPr lvl="1"/>
            <a:r>
              <a:rPr lang="en-US" sz="2000" dirty="0"/>
              <a:t>Intelligent storage</a:t>
            </a:r>
          </a:p>
          <a:p>
            <a:pPr lvl="1"/>
            <a:r>
              <a:rPr lang="en-US" sz="2000" dirty="0"/>
              <a:t>Data engines (RDBMS, NoSQL)</a:t>
            </a:r>
          </a:p>
          <a:p>
            <a:endParaRPr lang="en-US" sz="2000" dirty="0"/>
          </a:p>
          <a:p>
            <a:r>
              <a:rPr lang="en-US" sz="2400" dirty="0">
                <a:solidFill>
                  <a:srgbClr val="0070C0"/>
                </a:solidFill>
              </a:rPr>
              <a:t>Reporting</a:t>
            </a:r>
          </a:p>
          <a:p>
            <a:pPr lvl="1"/>
            <a:r>
              <a:rPr lang="en-US" sz="2000" dirty="0"/>
              <a:t>Query languages</a:t>
            </a:r>
          </a:p>
          <a:p>
            <a:pPr lvl="1"/>
            <a:r>
              <a:rPr lang="en-US" sz="2000" dirty="0"/>
              <a:t>Tabular results</a:t>
            </a:r>
          </a:p>
          <a:p>
            <a:pPr lvl="1"/>
            <a:r>
              <a:rPr lang="en-US" sz="2000" dirty="0"/>
              <a:t>Graphical presentation</a:t>
            </a:r>
          </a:p>
          <a:p>
            <a:endParaRPr lang="en-US" sz="2000" dirty="0"/>
          </a:p>
          <a:p>
            <a:r>
              <a:rPr lang="en-US" sz="2400" dirty="0">
                <a:solidFill>
                  <a:srgbClr val="0070C0"/>
                </a:solidFill>
              </a:rPr>
              <a:t>Business Intelligence</a:t>
            </a:r>
          </a:p>
          <a:p>
            <a:pPr lvl="1"/>
            <a:r>
              <a:rPr lang="en-US" sz="2000" dirty="0"/>
              <a:t>Multi-dimensional queries</a:t>
            </a:r>
          </a:p>
          <a:p>
            <a:pPr lvl="1"/>
            <a:r>
              <a:rPr lang="en-US" sz="2000" dirty="0"/>
              <a:t>Historical aggregations</a:t>
            </a:r>
          </a:p>
          <a:p>
            <a:pPr lvl="1"/>
            <a:r>
              <a:rPr lang="en-US" sz="2000" dirty="0"/>
              <a:t>Exploration and question generation</a:t>
            </a:r>
          </a:p>
          <a:p>
            <a:endParaRPr lang="en-US" sz="2000" dirty="0"/>
          </a:p>
          <a:p>
            <a:r>
              <a:rPr lang="en-US" sz="2400" dirty="0">
                <a:solidFill>
                  <a:srgbClr val="00B050"/>
                </a:solidFill>
              </a:rPr>
              <a:t>Cognitive Intelligence </a:t>
            </a:r>
          </a:p>
          <a:p>
            <a:pPr lvl="1"/>
            <a:r>
              <a:rPr lang="en-US" sz="2000" dirty="0"/>
              <a:t>Adaptive</a:t>
            </a:r>
          </a:p>
          <a:p>
            <a:pPr lvl="1"/>
            <a:r>
              <a:rPr lang="en-US" sz="2000" dirty="0"/>
              <a:t>Interactive</a:t>
            </a:r>
          </a:p>
          <a:p>
            <a:pPr lvl="1"/>
            <a:r>
              <a:rPr lang="en-US" sz="2000" dirty="0"/>
              <a:t>Iterative and Stateful</a:t>
            </a:r>
          </a:p>
          <a:p>
            <a:pPr lvl="1"/>
            <a:r>
              <a:rPr lang="en-US" sz="2000" dirty="0"/>
              <a:t>Contextual</a:t>
            </a:r>
          </a:p>
        </p:txBody>
      </p:sp>
      <p:sp>
        <p:nvSpPr>
          <p:cNvPr id="5" name="Title 1"/>
          <p:cNvSpPr txBox="1">
            <a:spLocks/>
          </p:cNvSpPr>
          <p:nvPr/>
        </p:nvSpPr>
        <p:spPr>
          <a:xfrm>
            <a:off x="0" y="101600"/>
            <a:ext cx="3533775" cy="2068513"/>
          </a:xfrm>
          <a:prstGeom prst="rect">
            <a:avLst/>
          </a:prstGeom>
        </p:spPr>
        <p:txBody>
          <a:bodyPr vert="horz" wrap="square" lIns="146283" tIns="91428" rIns="146283" bIns="91428" numCol="1" rtlCol="0" anchor="t" anchorCtr="0" compatLnSpc="1">
            <a:prstTxWarp prst="textNoShape">
              <a:avLst/>
            </a:prstTxWarp>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4399" dirty="0">
                <a:solidFill>
                  <a:schemeClr val="tx1">
                    <a:lumMod val="75000"/>
                  </a:schemeClr>
                </a:solidFill>
              </a:rPr>
              <a:t>Data Analytics Landscape</a:t>
            </a:r>
          </a:p>
        </p:txBody>
      </p:sp>
    </p:spTree>
    <p:extLst>
      <p:ext uri="{BB962C8B-B14F-4D97-AF65-F5344CB8AC3E}">
        <p14:creationId xmlns:p14="http://schemas.microsoft.com/office/powerpoint/2010/main" val="36703333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fade">
                                      <p:cBhvr>
                                        <p:cTn id="10" dur="500"/>
                                        <p:tgtEl>
                                          <p:spTgt spid="4">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Effect transition="in" filter="fade">
                                      <p:cBhvr>
                                        <p:cTn id="13" dur="500"/>
                                        <p:tgtEl>
                                          <p:spTgt spid="4">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4">
                                            <p:txEl>
                                              <p:pRg st="3" end="3"/>
                                            </p:txEl>
                                          </p:spTgt>
                                        </p:tgtEl>
                                        <p:attrNameLst>
                                          <p:attrName>style.visibility</p:attrName>
                                        </p:attrNameLst>
                                      </p:cBhvr>
                                      <p:to>
                                        <p:strVal val="visible"/>
                                      </p:to>
                                    </p:set>
                                    <p:animEffect transition="in" filter="fade">
                                      <p:cBhvr>
                                        <p:cTn id="16" dur="500"/>
                                        <p:tgtEl>
                                          <p:spTgt spid="4">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4">
                                            <p:txEl>
                                              <p:pRg st="5" end="5"/>
                                            </p:txEl>
                                          </p:spTgt>
                                        </p:tgtEl>
                                        <p:attrNameLst>
                                          <p:attrName>style.visibility</p:attrName>
                                        </p:attrNameLst>
                                      </p:cBhvr>
                                      <p:to>
                                        <p:strVal val="visible"/>
                                      </p:to>
                                    </p:set>
                                    <p:animEffect transition="in" filter="fade">
                                      <p:cBhvr>
                                        <p:cTn id="21" dur="500"/>
                                        <p:tgtEl>
                                          <p:spTgt spid="4">
                                            <p:txEl>
                                              <p:pRg st="5" end="5"/>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4">
                                            <p:txEl>
                                              <p:pRg st="6" end="6"/>
                                            </p:txEl>
                                          </p:spTgt>
                                        </p:tgtEl>
                                        <p:attrNameLst>
                                          <p:attrName>style.visibility</p:attrName>
                                        </p:attrNameLst>
                                      </p:cBhvr>
                                      <p:to>
                                        <p:strVal val="visible"/>
                                      </p:to>
                                    </p:set>
                                    <p:animEffect transition="in" filter="fade">
                                      <p:cBhvr>
                                        <p:cTn id="24" dur="500"/>
                                        <p:tgtEl>
                                          <p:spTgt spid="4">
                                            <p:txEl>
                                              <p:pRg st="6" end="6"/>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4">
                                            <p:txEl>
                                              <p:pRg st="7" end="7"/>
                                            </p:txEl>
                                          </p:spTgt>
                                        </p:tgtEl>
                                        <p:attrNameLst>
                                          <p:attrName>style.visibility</p:attrName>
                                        </p:attrNameLst>
                                      </p:cBhvr>
                                      <p:to>
                                        <p:strVal val="visible"/>
                                      </p:to>
                                    </p:set>
                                    <p:animEffect transition="in" filter="fade">
                                      <p:cBhvr>
                                        <p:cTn id="27" dur="500"/>
                                        <p:tgtEl>
                                          <p:spTgt spid="4">
                                            <p:txEl>
                                              <p:pRg st="7" end="7"/>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4">
                                            <p:txEl>
                                              <p:pRg st="8" end="8"/>
                                            </p:txEl>
                                          </p:spTgt>
                                        </p:tgtEl>
                                        <p:attrNameLst>
                                          <p:attrName>style.visibility</p:attrName>
                                        </p:attrNameLst>
                                      </p:cBhvr>
                                      <p:to>
                                        <p:strVal val="visible"/>
                                      </p:to>
                                    </p:set>
                                    <p:animEffect transition="in" filter="fade">
                                      <p:cBhvr>
                                        <p:cTn id="30" dur="500"/>
                                        <p:tgtEl>
                                          <p:spTgt spid="4">
                                            <p:txEl>
                                              <p:pRg st="8" end="8"/>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4">
                                            <p:txEl>
                                              <p:pRg st="10" end="10"/>
                                            </p:txEl>
                                          </p:spTgt>
                                        </p:tgtEl>
                                        <p:attrNameLst>
                                          <p:attrName>style.visibility</p:attrName>
                                        </p:attrNameLst>
                                      </p:cBhvr>
                                      <p:to>
                                        <p:strVal val="visible"/>
                                      </p:to>
                                    </p:set>
                                    <p:animEffect transition="in" filter="fade">
                                      <p:cBhvr>
                                        <p:cTn id="35" dur="500"/>
                                        <p:tgtEl>
                                          <p:spTgt spid="4">
                                            <p:txEl>
                                              <p:pRg st="10" end="10"/>
                                            </p:txEl>
                                          </p:spTgt>
                                        </p:tgtEl>
                                      </p:cBhvr>
                                    </p:animEffect>
                                  </p:childTnLst>
                                </p:cTn>
                              </p:par>
                              <p:par>
                                <p:cTn id="36" presetID="10" presetClass="entr" presetSubtype="0" fill="hold" nodeType="withEffect">
                                  <p:stCondLst>
                                    <p:cond delay="0"/>
                                  </p:stCondLst>
                                  <p:childTnLst>
                                    <p:set>
                                      <p:cBhvr>
                                        <p:cTn id="37" dur="1" fill="hold">
                                          <p:stCondLst>
                                            <p:cond delay="0"/>
                                          </p:stCondLst>
                                        </p:cTn>
                                        <p:tgtEl>
                                          <p:spTgt spid="4">
                                            <p:txEl>
                                              <p:pRg st="11" end="11"/>
                                            </p:txEl>
                                          </p:spTgt>
                                        </p:tgtEl>
                                        <p:attrNameLst>
                                          <p:attrName>style.visibility</p:attrName>
                                        </p:attrNameLst>
                                      </p:cBhvr>
                                      <p:to>
                                        <p:strVal val="visible"/>
                                      </p:to>
                                    </p:set>
                                    <p:animEffect transition="in" filter="fade">
                                      <p:cBhvr>
                                        <p:cTn id="38" dur="500"/>
                                        <p:tgtEl>
                                          <p:spTgt spid="4">
                                            <p:txEl>
                                              <p:pRg st="11" end="11"/>
                                            </p:txEl>
                                          </p:spTgt>
                                        </p:tgtEl>
                                      </p:cBhvr>
                                    </p:animEffect>
                                  </p:childTnLst>
                                </p:cTn>
                              </p:par>
                              <p:par>
                                <p:cTn id="39" presetID="10" presetClass="entr" presetSubtype="0" fill="hold" nodeType="withEffect">
                                  <p:stCondLst>
                                    <p:cond delay="0"/>
                                  </p:stCondLst>
                                  <p:childTnLst>
                                    <p:set>
                                      <p:cBhvr>
                                        <p:cTn id="40" dur="1" fill="hold">
                                          <p:stCondLst>
                                            <p:cond delay="0"/>
                                          </p:stCondLst>
                                        </p:cTn>
                                        <p:tgtEl>
                                          <p:spTgt spid="4">
                                            <p:txEl>
                                              <p:pRg st="12" end="12"/>
                                            </p:txEl>
                                          </p:spTgt>
                                        </p:tgtEl>
                                        <p:attrNameLst>
                                          <p:attrName>style.visibility</p:attrName>
                                        </p:attrNameLst>
                                      </p:cBhvr>
                                      <p:to>
                                        <p:strVal val="visible"/>
                                      </p:to>
                                    </p:set>
                                    <p:animEffect transition="in" filter="fade">
                                      <p:cBhvr>
                                        <p:cTn id="41" dur="500"/>
                                        <p:tgtEl>
                                          <p:spTgt spid="4">
                                            <p:txEl>
                                              <p:pRg st="12" end="12"/>
                                            </p:txEl>
                                          </p:spTgt>
                                        </p:tgtEl>
                                      </p:cBhvr>
                                    </p:animEffect>
                                  </p:childTnLst>
                                </p:cTn>
                              </p:par>
                              <p:par>
                                <p:cTn id="42" presetID="10" presetClass="entr" presetSubtype="0" fill="hold" nodeType="withEffect">
                                  <p:stCondLst>
                                    <p:cond delay="0"/>
                                  </p:stCondLst>
                                  <p:childTnLst>
                                    <p:set>
                                      <p:cBhvr>
                                        <p:cTn id="43" dur="1" fill="hold">
                                          <p:stCondLst>
                                            <p:cond delay="0"/>
                                          </p:stCondLst>
                                        </p:cTn>
                                        <p:tgtEl>
                                          <p:spTgt spid="4">
                                            <p:txEl>
                                              <p:pRg st="13" end="13"/>
                                            </p:txEl>
                                          </p:spTgt>
                                        </p:tgtEl>
                                        <p:attrNameLst>
                                          <p:attrName>style.visibility</p:attrName>
                                        </p:attrNameLst>
                                      </p:cBhvr>
                                      <p:to>
                                        <p:strVal val="visible"/>
                                      </p:to>
                                    </p:set>
                                    <p:animEffect transition="in" filter="fade">
                                      <p:cBhvr>
                                        <p:cTn id="44" dur="500"/>
                                        <p:tgtEl>
                                          <p:spTgt spid="4">
                                            <p:txEl>
                                              <p:pRg st="13" end="13"/>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4">
                                            <p:txEl>
                                              <p:pRg st="15" end="15"/>
                                            </p:txEl>
                                          </p:spTgt>
                                        </p:tgtEl>
                                        <p:attrNameLst>
                                          <p:attrName>style.visibility</p:attrName>
                                        </p:attrNameLst>
                                      </p:cBhvr>
                                      <p:to>
                                        <p:strVal val="visible"/>
                                      </p:to>
                                    </p:set>
                                    <p:animEffect transition="in" filter="fade">
                                      <p:cBhvr>
                                        <p:cTn id="49" dur="500"/>
                                        <p:tgtEl>
                                          <p:spTgt spid="4">
                                            <p:txEl>
                                              <p:pRg st="15" end="15"/>
                                            </p:txEl>
                                          </p:spTgt>
                                        </p:tgtEl>
                                      </p:cBhvr>
                                    </p:animEffect>
                                  </p:childTnLst>
                                </p:cTn>
                              </p:par>
                              <p:par>
                                <p:cTn id="50" presetID="10" presetClass="entr" presetSubtype="0" fill="hold" nodeType="withEffect">
                                  <p:stCondLst>
                                    <p:cond delay="0"/>
                                  </p:stCondLst>
                                  <p:childTnLst>
                                    <p:set>
                                      <p:cBhvr>
                                        <p:cTn id="51" dur="1" fill="hold">
                                          <p:stCondLst>
                                            <p:cond delay="0"/>
                                          </p:stCondLst>
                                        </p:cTn>
                                        <p:tgtEl>
                                          <p:spTgt spid="4">
                                            <p:txEl>
                                              <p:pRg st="16" end="16"/>
                                            </p:txEl>
                                          </p:spTgt>
                                        </p:tgtEl>
                                        <p:attrNameLst>
                                          <p:attrName>style.visibility</p:attrName>
                                        </p:attrNameLst>
                                      </p:cBhvr>
                                      <p:to>
                                        <p:strVal val="visible"/>
                                      </p:to>
                                    </p:set>
                                    <p:animEffect transition="in" filter="fade">
                                      <p:cBhvr>
                                        <p:cTn id="52" dur="500"/>
                                        <p:tgtEl>
                                          <p:spTgt spid="4">
                                            <p:txEl>
                                              <p:pRg st="16" end="16"/>
                                            </p:txEl>
                                          </p:spTgt>
                                        </p:tgtEl>
                                      </p:cBhvr>
                                    </p:animEffect>
                                  </p:childTnLst>
                                </p:cTn>
                              </p:par>
                              <p:par>
                                <p:cTn id="53" presetID="10" presetClass="entr" presetSubtype="0" fill="hold" nodeType="withEffect">
                                  <p:stCondLst>
                                    <p:cond delay="0"/>
                                  </p:stCondLst>
                                  <p:childTnLst>
                                    <p:set>
                                      <p:cBhvr>
                                        <p:cTn id="54" dur="1" fill="hold">
                                          <p:stCondLst>
                                            <p:cond delay="0"/>
                                          </p:stCondLst>
                                        </p:cTn>
                                        <p:tgtEl>
                                          <p:spTgt spid="4">
                                            <p:txEl>
                                              <p:pRg st="17" end="17"/>
                                            </p:txEl>
                                          </p:spTgt>
                                        </p:tgtEl>
                                        <p:attrNameLst>
                                          <p:attrName>style.visibility</p:attrName>
                                        </p:attrNameLst>
                                      </p:cBhvr>
                                      <p:to>
                                        <p:strVal val="visible"/>
                                      </p:to>
                                    </p:set>
                                    <p:animEffect transition="in" filter="fade">
                                      <p:cBhvr>
                                        <p:cTn id="55" dur="500"/>
                                        <p:tgtEl>
                                          <p:spTgt spid="4">
                                            <p:txEl>
                                              <p:pRg st="17" end="17"/>
                                            </p:txEl>
                                          </p:spTgt>
                                        </p:tgtEl>
                                      </p:cBhvr>
                                    </p:animEffect>
                                  </p:childTnLst>
                                </p:cTn>
                              </p:par>
                              <p:par>
                                <p:cTn id="56" presetID="10" presetClass="entr" presetSubtype="0" fill="hold" nodeType="withEffect">
                                  <p:stCondLst>
                                    <p:cond delay="0"/>
                                  </p:stCondLst>
                                  <p:childTnLst>
                                    <p:set>
                                      <p:cBhvr>
                                        <p:cTn id="57" dur="1" fill="hold">
                                          <p:stCondLst>
                                            <p:cond delay="0"/>
                                          </p:stCondLst>
                                        </p:cTn>
                                        <p:tgtEl>
                                          <p:spTgt spid="4">
                                            <p:txEl>
                                              <p:pRg st="18" end="18"/>
                                            </p:txEl>
                                          </p:spTgt>
                                        </p:tgtEl>
                                        <p:attrNameLst>
                                          <p:attrName>style.visibility</p:attrName>
                                        </p:attrNameLst>
                                      </p:cBhvr>
                                      <p:to>
                                        <p:strVal val="visible"/>
                                      </p:to>
                                    </p:set>
                                    <p:animEffect transition="in" filter="fade">
                                      <p:cBhvr>
                                        <p:cTn id="58" dur="500"/>
                                        <p:tgtEl>
                                          <p:spTgt spid="4">
                                            <p:txEl>
                                              <p:pRg st="18" end="18"/>
                                            </p:txEl>
                                          </p:spTgt>
                                        </p:tgtEl>
                                      </p:cBhvr>
                                    </p:animEffect>
                                  </p:childTnLst>
                                </p:cTn>
                              </p:par>
                              <p:par>
                                <p:cTn id="59" presetID="10" presetClass="entr" presetSubtype="0" fill="hold" nodeType="withEffect">
                                  <p:stCondLst>
                                    <p:cond delay="0"/>
                                  </p:stCondLst>
                                  <p:childTnLst>
                                    <p:set>
                                      <p:cBhvr>
                                        <p:cTn id="60" dur="1" fill="hold">
                                          <p:stCondLst>
                                            <p:cond delay="0"/>
                                          </p:stCondLst>
                                        </p:cTn>
                                        <p:tgtEl>
                                          <p:spTgt spid="4">
                                            <p:txEl>
                                              <p:pRg st="19" end="19"/>
                                            </p:txEl>
                                          </p:spTgt>
                                        </p:tgtEl>
                                        <p:attrNameLst>
                                          <p:attrName>style.visibility</p:attrName>
                                        </p:attrNameLst>
                                      </p:cBhvr>
                                      <p:to>
                                        <p:strVal val="visible"/>
                                      </p:to>
                                    </p:set>
                                    <p:animEffect transition="in" filter="fade">
                                      <p:cBhvr>
                                        <p:cTn id="61" dur="500"/>
                                        <p:tgtEl>
                                          <p:spTgt spid="4">
                                            <p:txEl>
                                              <p:pRg st="19" end="1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The Data Science Project Formula</a:t>
            </a:r>
          </a:p>
        </p:txBody>
      </p:sp>
      <p:sp>
        <p:nvSpPr>
          <p:cNvPr id="5" name="Rectangle 4"/>
          <p:cNvSpPr/>
          <p:nvPr/>
        </p:nvSpPr>
        <p:spPr>
          <a:xfrm>
            <a:off x="2103437" y="2430462"/>
            <a:ext cx="8731250" cy="1938992"/>
          </a:xfrm>
          <a:prstGeom prst="rect">
            <a:avLst/>
          </a:prstGeom>
        </p:spPr>
        <p:txBody>
          <a:bodyPr wrap="square">
            <a:spAutoFit/>
          </a:bodyPr>
          <a:lstStyle/>
          <a:p>
            <a:r>
              <a:rPr lang="en-US" sz="4000" dirty="0"/>
              <a:t>Question + Data + Analysis = Answer </a:t>
            </a:r>
          </a:p>
          <a:p>
            <a:endParaRPr lang="en-US" sz="4000" dirty="0"/>
          </a:p>
          <a:p>
            <a:r>
              <a:rPr lang="en-US" sz="4000" dirty="0"/>
              <a:t>…</a:t>
            </a:r>
            <a:r>
              <a:rPr lang="en-US" sz="4000" i="1" dirty="0"/>
              <a:t>which leads to a </a:t>
            </a:r>
            <a:r>
              <a:rPr lang="en-US" sz="4000" dirty="0"/>
              <a:t>Decision/Action</a:t>
            </a:r>
          </a:p>
        </p:txBody>
      </p:sp>
      <p:sp>
        <p:nvSpPr>
          <p:cNvPr id="7" name="Rectangle 6"/>
          <p:cNvSpPr/>
          <p:nvPr/>
        </p:nvSpPr>
        <p:spPr>
          <a:xfrm>
            <a:off x="2179637" y="5097462"/>
            <a:ext cx="8519127" cy="584775"/>
          </a:xfrm>
          <a:prstGeom prst="rect">
            <a:avLst/>
          </a:prstGeom>
        </p:spPr>
        <p:txBody>
          <a:bodyPr wrap="none">
            <a:spAutoFit/>
          </a:bodyPr>
          <a:lstStyle/>
          <a:p>
            <a:r>
              <a:rPr lang="en-US" sz="3200" dirty="0">
                <a:solidFill>
                  <a:srgbClr val="0078D7"/>
                </a:solidFill>
              </a:rPr>
              <a:t>“What will you do when you know the answer?”</a:t>
            </a:r>
          </a:p>
        </p:txBody>
      </p:sp>
    </p:spTree>
    <p:extLst>
      <p:ext uri="{BB962C8B-B14F-4D97-AF65-F5344CB8AC3E}">
        <p14:creationId xmlns:p14="http://schemas.microsoft.com/office/powerpoint/2010/main" val="3486244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wipe(left)">
                                      <p:cBhvr>
                                        <p:cTn id="7" dur="30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2" end="2"/>
                                            </p:txEl>
                                          </p:spTgt>
                                        </p:tgtEl>
                                        <p:attrNameLst>
                                          <p:attrName>style.visibility</p:attrName>
                                        </p:attrNameLst>
                                      </p:cBhvr>
                                      <p:to>
                                        <p:strVal val="visible"/>
                                      </p:to>
                                    </p:set>
                                    <p:animEffect transition="in" filter="fade">
                                      <p:cBhvr>
                                        <p:cTn id="12" dur="500"/>
                                        <p:tgtEl>
                                          <p:spTgt spid="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101600"/>
            <a:ext cx="3533775" cy="2068513"/>
          </a:xfrm>
        </p:spPr>
        <p:txBody>
          <a:bodyPr vert="horz" wrap="square" lIns="146283" tIns="91428" rIns="146283" bIns="91428" numCol="1" rtlCol="0" anchor="t" anchorCtr="0" compatLnSpc="1">
            <a:prstTxWarp prst="textNoShape">
              <a:avLst/>
            </a:prstTxWarp>
            <a:noAutofit/>
          </a:bodyPr>
          <a:lstStyle/>
          <a:p>
            <a:pPr algn="l"/>
            <a:r>
              <a:rPr lang="en-US" sz="4399" dirty="0">
                <a:solidFill>
                  <a:schemeClr val="tx1">
                    <a:lumMod val="75000"/>
                  </a:schemeClr>
                </a:solidFill>
                <a:latin typeface="+mj-lt"/>
              </a:rPr>
              <a:t>The Team Data Science </a:t>
            </a:r>
            <a:r>
              <a:rPr lang="en-US" sz="4399" dirty="0">
                <a:solidFill>
                  <a:srgbClr val="7FB018"/>
                </a:solidFill>
                <a:latin typeface="+mj-lt"/>
              </a:rPr>
              <a:t>Process</a:t>
            </a:r>
            <a:r>
              <a:rPr lang="en-US" sz="4399" dirty="0">
                <a:solidFill>
                  <a:schemeClr val="tx1">
                    <a:lumMod val="75000"/>
                  </a:schemeClr>
                </a:solidFill>
                <a:latin typeface="+mj-lt"/>
              </a:rPr>
              <a:t> </a:t>
            </a:r>
          </a:p>
        </p:txBody>
      </p:sp>
      <p:graphicFrame>
        <p:nvGraphicFramePr>
          <p:cNvPr id="3" name="Diagram 2"/>
          <p:cNvGraphicFramePr/>
          <p:nvPr>
            <p:extLst/>
          </p:nvPr>
        </p:nvGraphicFramePr>
        <p:xfrm>
          <a:off x="4255702" y="101600"/>
          <a:ext cx="8029573" cy="665674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Rectangle 3">
            <a:extLst>
              <a:ext uri="{FF2B5EF4-FFF2-40B4-BE49-F238E27FC236}">
                <a16:creationId xmlns:a16="http://schemas.microsoft.com/office/drawing/2014/main" id="{321C687E-5107-4CFF-92BF-B04E5F829F68}"/>
              </a:ext>
            </a:extLst>
          </p:cNvPr>
          <p:cNvSpPr/>
          <p:nvPr/>
        </p:nvSpPr>
        <p:spPr>
          <a:xfrm>
            <a:off x="143224" y="6316662"/>
            <a:ext cx="3428567" cy="584775"/>
          </a:xfrm>
          <a:prstGeom prst="rect">
            <a:avLst/>
          </a:prstGeom>
        </p:spPr>
        <p:txBody>
          <a:bodyPr wrap="none">
            <a:spAutoFit/>
          </a:bodyPr>
          <a:lstStyle/>
          <a:p>
            <a:r>
              <a:rPr lang="en-US" sz="3200" dirty="0">
                <a:solidFill>
                  <a:srgbClr val="7030A0"/>
                </a:solidFill>
              </a:rPr>
              <a:t>http://aka.ms/tdsp</a:t>
            </a:r>
          </a:p>
        </p:txBody>
      </p:sp>
    </p:spTree>
    <p:extLst>
      <p:ext uri="{BB962C8B-B14F-4D97-AF65-F5344CB8AC3E}">
        <p14:creationId xmlns:p14="http://schemas.microsoft.com/office/powerpoint/2010/main" val="236357075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p:bldAsOne/>
      </p:bldGraphic>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30163"/>
            <a:ext cx="4289425" cy="2511425"/>
          </a:xfrm>
        </p:spPr>
        <p:txBody>
          <a:bodyPr vert="horz" wrap="square" lIns="146283" tIns="91428" rIns="146283" bIns="91428" numCol="1" rtlCol="0" anchor="t" anchorCtr="0" compatLnSpc="1">
            <a:prstTxWarp prst="textNoShape">
              <a:avLst/>
            </a:prstTxWarp>
            <a:noAutofit/>
          </a:bodyPr>
          <a:lstStyle/>
          <a:p>
            <a:r>
              <a:rPr lang="en-US" sz="4399" dirty="0">
                <a:solidFill>
                  <a:schemeClr val="tx1">
                    <a:lumMod val="75000"/>
                  </a:schemeClr>
                </a:solidFill>
              </a:rPr>
              <a:t>The Azure</a:t>
            </a:r>
            <a:br>
              <a:rPr lang="en-US" sz="4399" dirty="0">
                <a:solidFill>
                  <a:schemeClr val="tx1">
                    <a:lumMod val="75000"/>
                  </a:schemeClr>
                </a:solidFill>
              </a:rPr>
            </a:br>
            <a:r>
              <a:rPr lang="en-US" sz="4399" dirty="0">
                <a:solidFill>
                  <a:srgbClr val="7FB018"/>
                </a:solidFill>
                <a:latin typeface="+mj-lt"/>
              </a:rPr>
              <a:t>Platform</a:t>
            </a:r>
            <a:r>
              <a:rPr lang="en-US" sz="4399" dirty="0">
                <a:solidFill>
                  <a:srgbClr val="00B050"/>
                </a:solidFill>
              </a:rPr>
              <a:t> </a:t>
            </a:r>
            <a:r>
              <a:rPr lang="en-US" sz="4399" dirty="0">
                <a:solidFill>
                  <a:schemeClr val="tx1">
                    <a:lumMod val="50000"/>
                  </a:schemeClr>
                </a:solidFill>
              </a:rPr>
              <a:t>for Analytics and AI</a:t>
            </a:r>
          </a:p>
        </p:txBody>
      </p:sp>
      <p:graphicFrame>
        <p:nvGraphicFramePr>
          <p:cNvPr id="3" name="Diagram 2"/>
          <p:cNvGraphicFramePr/>
          <p:nvPr>
            <p:extLst/>
          </p:nvPr>
        </p:nvGraphicFramePr>
        <p:xfrm>
          <a:off x="3835023" y="112051"/>
          <a:ext cx="8420668" cy="671183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Rectangle 3">
            <a:extLst>
              <a:ext uri="{FF2B5EF4-FFF2-40B4-BE49-F238E27FC236}">
                <a16:creationId xmlns:a16="http://schemas.microsoft.com/office/drawing/2014/main" id="{2B4487CD-7120-46E3-893C-FA7A90F75B3A}"/>
              </a:ext>
            </a:extLst>
          </p:cNvPr>
          <p:cNvSpPr/>
          <p:nvPr/>
        </p:nvSpPr>
        <p:spPr>
          <a:xfrm>
            <a:off x="143224" y="6316662"/>
            <a:ext cx="3296095" cy="584775"/>
          </a:xfrm>
          <a:prstGeom prst="rect">
            <a:avLst/>
          </a:prstGeom>
        </p:spPr>
        <p:txBody>
          <a:bodyPr wrap="none">
            <a:spAutoFit/>
          </a:bodyPr>
          <a:lstStyle/>
          <a:p>
            <a:r>
              <a:rPr lang="en-US" sz="3200" dirty="0">
                <a:solidFill>
                  <a:srgbClr val="7030A0"/>
                </a:solidFill>
              </a:rPr>
              <a:t>http://aka.ms/cisc</a:t>
            </a:r>
          </a:p>
        </p:txBody>
      </p:sp>
    </p:spTree>
    <p:extLst>
      <p:ext uri="{BB962C8B-B14F-4D97-AF65-F5344CB8AC3E}">
        <p14:creationId xmlns:p14="http://schemas.microsoft.com/office/powerpoint/2010/main" val="1485366476"/>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BEBA8EAE-BF5A-486C-A8C5-ECC9F3942E4B}">
                <a14:imgProps xmlns:a14="http://schemas.microsoft.com/office/drawing/2010/main">
                  <a14:imgLayer r:embed="rId4">
                    <a14:imgEffect>
                      <a14:brightnessContrast bright="26000" contrast="-56000"/>
                    </a14:imgEffect>
                  </a14:imgLayer>
                </a14:imgProps>
              </a:ext>
            </a:extLst>
          </a:blip>
          <a:stretch>
            <a:fillRect/>
          </a:stretch>
        </p:blipFill>
        <p:spPr>
          <a:xfrm>
            <a:off x="11204000" y="-104713"/>
            <a:ext cx="2251771" cy="1911881"/>
          </a:xfrm>
          <a:prstGeom prst="rect">
            <a:avLst/>
          </a:prstGeom>
        </p:spPr>
      </p:pic>
      <p:sp>
        <p:nvSpPr>
          <p:cNvPr id="7" name="Title 1"/>
          <p:cNvSpPr txBox="1">
            <a:spLocks/>
          </p:cNvSpPr>
          <p:nvPr/>
        </p:nvSpPr>
        <p:spPr>
          <a:xfrm>
            <a:off x="-1" y="0"/>
            <a:ext cx="12436475" cy="750627"/>
          </a:xfrm>
          <a:prstGeom prst="rect">
            <a:avLst/>
          </a:prstGeom>
        </p:spPr>
        <p:txBody>
          <a:bodyPr vert="horz" wrap="square" lIns="146304" tIns="91440" rIns="146304" bIns="91440" rtlCol="0" anchor="t">
            <a:noAutofit/>
          </a:bodyPr>
          <a:lstStyle>
            <a:lvl1pPr>
              <a:lnSpc>
                <a:spcPct val="90000"/>
              </a:lnSpc>
              <a:spcBef>
                <a:spcPct val="0"/>
              </a:spcBef>
              <a:buNone/>
              <a:defRPr lang="en-US" sz="4800" b="0" cap="none" spc="-102" baseline="0" dirty="0" smtClean="0">
                <a:ln w="3175">
                  <a:noFill/>
                </a:ln>
                <a:gradFill>
                  <a:gsLst>
                    <a:gs pos="1250">
                      <a:schemeClr val="tx1"/>
                    </a:gs>
                    <a:gs pos="100000">
                      <a:schemeClr val="tx1"/>
                    </a:gs>
                  </a:gsLst>
                  <a:lin ang="5400000" scaled="0"/>
                </a:gradFill>
                <a:effectLst/>
                <a:latin typeface="+mj-lt"/>
                <a:cs typeface="Segoe UI" pitchFamily="34" charset="0"/>
              </a:defRPr>
            </a:lvl1pPr>
          </a:lstStyle>
          <a:p>
            <a:r>
              <a:rPr lang="en-US" dirty="0"/>
              <a:t>Business Case</a:t>
            </a:r>
          </a:p>
        </p:txBody>
      </p:sp>
      <p:sp>
        <p:nvSpPr>
          <p:cNvPr id="2" name="Rectangle 1"/>
          <p:cNvSpPr/>
          <p:nvPr/>
        </p:nvSpPr>
        <p:spPr>
          <a:xfrm>
            <a:off x="201881" y="851228"/>
            <a:ext cx="11815948" cy="6001643"/>
          </a:xfrm>
          <a:prstGeom prst="rect">
            <a:avLst/>
          </a:prstGeom>
        </p:spPr>
        <p:txBody>
          <a:bodyPr wrap="square">
            <a:spAutoFit/>
          </a:bodyPr>
          <a:lstStyle/>
          <a:p>
            <a:r>
              <a:rPr lang="en-US" sz="2400" dirty="0">
                <a:latin typeface="+mj-lt"/>
              </a:rPr>
              <a:t>Wide World Importers is a company that imports and distributes products in </a:t>
            </a:r>
            <a:r>
              <a:rPr lang="en-US" sz="2400" dirty="0">
                <a:solidFill>
                  <a:schemeClr val="accent1">
                    <a:lumMod val="75000"/>
                  </a:schemeClr>
                </a:solidFill>
                <a:latin typeface="+mj-lt"/>
              </a:rPr>
              <a:t>multiple countries</a:t>
            </a:r>
            <a:r>
              <a:rPr lang="en-US" sz="2400" dirty="0">
                <a:latin typeface="+mj-lt"/>
              </a:rPr>
              <a:t> around the globe.  </a:t>
            </a:r>
          </a:p>
          <a:p>
            <a:endParaRPr lang="en-US" sz="2400" dirty="0">
              <a:latin typeface="+mj-lt"/>
            </a:endParaRPr>
          </a:p>
          <a:p>
            <a:r>
              <a:rPr lang="en-US" sz="2400" dirty="0">
                <a:latin typeface="+mj-lt"/>
              </a:rPr>
              <a:t>With several thousand employees, Information Technology is at the heart of our business operations, and has a significant cost.</a:t>
            </a:r>
          </a:p>
          <a:p>
            <a:endParaRPr lang="en-US" sz="2400" dirty="0">
              <a:latin typeface="+mj-lt"/>
            </a:endParaRPr>
          </a:p>
          <a:p>
            <a:r>
              <a:rPr lang="en-US" sz="2400" dirty="0">
                <a:latin typeface="+mj-lt"/>
              </a:rPr>
              <a:t>Since we handle materials in multiple countries, we have a lot of private data, financial information, and other targets which have a high security profile. We are concerned with both external and internal attacks. In addition, many of our employees work in remote locations, some on ships and other challenging environments. </a:t>
            </a:r>
          </a:p>
          <a:p>
            <a:endParaRPr lang="en-US" sz="2400" dirty="0">
              <a:latin typeface="+mj-lt"/>
            </a:endParaRPr>
          </a:p>
          <a:p>
            <a:r>
              <a:rPr lang="en-US" sz="2400" dirty="0">
                <a:latin typeface="+mj-lt"/>
              </a:rPr>
              <a:t>All of our IT systems have been modernized, and we’re taking in a significant amount of semi-structured data from computing devices – most of it real-time. After talking with our IT leadership, we need a way to determine anomalies within the data streams we get, and have a way to observe the anomalies in a dashboard so that we can respond to outages, threats, and changes quickly. </a:t>
            </a:r>
          </a:p>
        </p:txBody>
      </p:sp>
    </p:spTree>
    <p:extLst>
      <p:ext uri="{BB962C8B-B14F-4D97-AF65-F5344CB8AC3E}">
        <p14:creationId xmlns:p14="http://schemas.microsoft.com/office/powerpoint/2010/main" val="21023451"/>
      </p:ext>
    </p:extLst>
  </p:cSld>
  <p:clrMapOvr>
    <a:masterClrMapping/>
  </p:clrMapOvr>
  <p:transition>
    <p:fade/>
  </p:transition>
</p:sld>
</file>

<file path=ppt/theme/theme1.xml><?xml version="1.0" encoding="utf-8"?>
<a:theme xmlns:a="http://schemas.openxmlformats.org/drawingml/2006/main" name="5-50113_Microsoft_Ready_Light_Template">
  <a:themeElements>
    <a:clrScheme name="Microsoft Ready Light">
      <a:dk1>
        <a:srgbClr val="353535"/>
      </a:dk1>
      <a:lt1>
        <a:srgbClr val="FFFFFF"/>
      </a:lt1>
      <a:dk2>
        <a:srgbClr val="002050"/>
      </a:dk2>
      <a:lt2>
        <a:srgbClr val="E6E6E6"/>
      </a:lt2>
      <a:accent1>
        <a:srgbClr val="002050"/>
      </a:accent1>
      <a:accent2>
        <a:srgbClr val="00188F"/>
      </a:accent2>
      <a:accent3>
        <a:srgbClr val="0078D7"/>
      </a:accent3>
      <a:accent4>
        <a:srgbClr val="00BCF2"/>
      </a:accent4>
      <a:accent5>
        <a:srgbClr val="00B294"/>
      </a:accent5>
      <a:accent6>
        <a:srgbClr val="BAD80A"/>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Ready_Template_16x9.potx" id="{558C9411-013B-46AF-B938-3E69E5A4C174}" vid="{FABAFD44-59DC-4902-BC77-D5753F5AB94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ession_x0020_Code xmlns="04e01bb1-6d80-42e9-ae53-416b1e8aa845" xsi:nil="true"/>
    <LikesCount xmlns="http://schemas.microsoft.com/sharepoint/v3" xsi:nil="true"/>
    <_x0062_bc8 xmlns="e889e55c-35cf-43c7-aaf4-cf2500919dd8">
      <UserInfo xmlns="e889e55c-35cf-43c7-aaf4-cf2500919dd8">
        <DisplayName xmlns="e889e55c-35cf-43c7-aaf4-cf2500919dd8">Buck Woody</DisplayName>
        <AccountId xmlns="e889e55c-35cf-43c7-aaf4-cf2500919dd8">1</AccountId>
        <AccountType xmlns="e889e55c-35cf-43c7-aaf4-cf2500919dd8"/>
      </UserInfo>
    </_x0062_bc8>
    <External_x0020_Speaker xmlns="04e01bb1-6d80-42e9-ae53-416b1e8aa845" xsi:nil="true"/>
    <fb4e50409e3b4517bb965b3c7125e153 xmlns="04e01bb1-6d80-42e9-ae53-416b1e8aa845">
      <Terms xmlns="http://schemas.microsoft.com/office/infopath/2007/PartnerControls"/>
    </fb4e50409e3b4517bb965b3c7125e153>
    <MS_x0020_Content_x0020_Owner xmlns="04e01bb1-6d80-42e9-ae53-416b1e8aa845">
      <UserInfo xmlns="04e01bb1-6d80-42e9-ae53-416b1e8aa845">
        <DisplayName xmlns="04e01bb1-6d80-42e9-ae53-416b1e8aa845">Buck Woody</DisplayName>
        <AccountId xmlns="04e01bb1-6d80-42e9-ae53-416b1e8aa845">1</AccountId>
        <AccountType xmlns="04e01bb1-6d80-42e9-ae53-416b1e8aa845"/>
      </UserInfo>
    </MS_x0020_Content_x0020_Owner>
    <l61c8586195b4657a1f710a539f9bc3a xmlns="04e01bb1-6d80-42e9-ae53-416b1e8aa845">
      <Terms xmlns="http://schemas.microsoft.com/office/infopath/2007/PartnerControls"/>
    </l61c8586195b4657a1f710a539f9bc3a>
    <a645af38eebb4a1ea4744f163c56ea26 xmlns="04e01bb1-6d80-42e9-ae53-416b1e8aa845">
      <Terms xmlns="http://schemas.microsoft.com/office/infopath/2007/PartnerControls"/>
    </a645af38eebb4a1ea4744f163c56ea26>
    <g60601ae6c3e4c409eb6a70077dda16d xmlns="04e01bb1-6d80-42e9-ae53-416b1e8aa845">
      <Terms xmlns="http://schemas.microsoft.com/office/infopath/2007/PartnerControls">
        <TermInfo xmlns="http://schemas.microsoft.com/office/infopath/2007/PartnerControls">
          <TermName xmlns="http://schemas.microsoft.com/office/infopath/2007/PartnerControls">Las Vegas</TermName>
          <TermId xmlns="http://schemas.microsoft.com/office/infopath/2007/PartnerControls">e731b1e0-234c-4781-a780-e65aa36c0b98</TermId>
        </TermInfo>
      </Terms>
    </g60601ae6c3e4c409eb6a70077dda16d>
    <e6bd9c8ce3ed4fe68161c78952f36fbc xmlns="04e01bb1-6d80-42e9-ae53-416b1e8aa845">
      <Terms xmlns="http://schemas.microsoft.com/office/infopath/2007/PartnerControls"/>
    </e6bd9c8ce3ed4fe68161c78952f36fbc>
    <MS_x0020_Speaker xmlns="04e01bb1-6d80-42e9-ae53-416b1e8aa845">
      <UserInfo xmlns="04e01bb1-6d80-42e9-ae53-416b1e8aa845">
        <DisplayName xmlns="04e01bb1-6d80-42e9-ae53-416b1e8aa845">Buck Woody</DisplayName>
        <AccountId xmlns="04e01bb1-6d80-42e9-ae53-416b1e8aa845">1</AccountId>
        <AccountType xmlns="04e01bb1-6d80-42e9-ae53-416b1e8aa845"/>
      </UserInfo>
    </MS_x0020_Speaker>
    <Presentation_x0020_Date xmlns="04e01bb1-6d80-42e9-ae53-416b1e8aa845">2017-07-21T04:00:00+00:00</Presentation_x0020_Date>
    <Event_x0020_Start_x0020_Date xmlns="04e01bb1-6d80-42e9-ae53-416b1e8aa845">2017-07-17T00:00:00+00:00</Event_x0020_Start_x0020_Date>
    <TaxKeywordTaxHTField xmlns="230e9df3-be65-4c73-a93b-d1236ebd677e">
      <Terms xmlns="http://schemas.microsoft.com/office/infopath/2007/PartnerControls">
        <TermInfo xmlns="http://schemas.microsoft.com/office/infopath/2007/PartnerControls">
          <TermName xmlns="http://schemas.microsoft.com/office/infopath/2007/PartnerControls">Data science</TermName>
          <TermId xmlns="http://schemas.microsoft.com/office/infopath/2007/PartnerControls">0690d5f3-d988-46c5-828e-01e9093bfca3</TermId>
        </TermInfo>
      </Terms>
    </TaxKeywordTaxHTField>
    <e349cd3f156b4e7d8653c9cd4f2d8fb4 xmlns="04e01bb1-6d80-42e9-ae53-416b1e8aa845">
      <Terms xmlns="http://schemas.microsoft.com/office/infopath/2007/PartnerControls"/>
    </e349cd3f156b4e7d8653c9cd4f2d8fb4>
    <TaxCatchAll xmlns="230e9df3-be65-4c73-a93b-d1236ebd677e">
      <Value>83</Value>
      <Value>79</Value>
      <Value>84</Value>
    </TaxCatchAll>
    <Event_x0020_End_x0020_Date xmlns="04e01bb1-6d80-42e9-ae53-416b1e8aa845">2017-07-21T00:00:00+00:00</Event_x0020_End_x0020_Date>
    <c2f1b796fca04ddbb48af271e99c8750 xmlns="04e01bb1-6d80-42e9-ae53-416b1e8aa845">
      <Terms xmlns="http://schemas.microsoft.com/office/infopath/2007/PartnerControls"/>
    </c2f1b796fca04ddbb48af271e99c8750>
  </documentManagement>
</p:properties>
</file>

<file path=customXml/item2.xml><?xml version="1.0" encoding="utf-8"?>
<ct:contentTypeSchema xmlns:ct="http://schemas.microsoft.com/office/2006/metadata/contentType" xmlns:ma="http://schemas.microsoft.com/office/2006/metadata/properties/metaAttributes" ct:_="" ma:_="" ma:contentTypeName="PresentationsDoc" ma:contentTypeID="0x010100A584695755FE764EB25B07353E74077C00D779C3CEF1177A4F8B41F96DF87A1F66" ma:contentTypeVersion="27" ma:contentTypeDescription="" ma:contentTypeScope="" ma:versionID="355ce9576f7a92f8d4d46ab889b85f43">
  <xsd:schema xmlns:xsd="http://www.w3.org/2001/XMLSchema" xmlns:xs="http://www.w3.org/2001/XMLSchema" xmlns:p="http://schemas.microsoft.com/office/2006/metadata/properties" xmlns:ns1="http://schemas.microsoft.com/sharepoint/v3" xmlns:ns2="04e01bb1-6d80-42e9-ae53-416b1e8aa845" xmlns:ns3="230e9df3-be65-4c73-a93b-d1236ebd677e" xmlns:ns5="e889e55c-35cf-43c7-aaf4-cf2500919dd8" targetNamespace="http://schemas.microsoft.com/office/2006/metadata/properties" ma:root="true" ma:fieldsID="05421a4bda85fdc4960651f831657982" ns1:_="" ns2:_="" ns3:_="" ns5:_="">
    <xsd:import namespace="http://schemas.microsoft.com/sharepoint/v3"/>
    <xsd:import namespace="04e01bb1-6d80-42e9-ae53-416b1e8aa845"/>
    <xsd:import namespace="230e9df3-be65-4c73-a93b-d1236ebd677e"/>
    <xsd:import namespace="e889e55c-35cf-43c7-aaf4-cf2500919dd8"/>
    <xsd:element name="properties">
      <xsd:complexType>
        <xsd:sequence>
          <xsd:element name="documentManagement">
            <xsd:complexType>
              <xsd:all>
                <xsd:element ref="ns2:e349cd3f156b4e7d8653c9cd4f2d8fb4" minOccurs="0"/>
                <xsd:element ref="ns3:TaxCatchAll" minOccurs="0"/>
                <xsd:element ref="ns3:TaxCatchAllLabel" minOccurs="0"/>
                <xsd:element ref="ns2:g60601ae6c3e4c409eb6a70077dda16d" minOccurs="0"/>
                <xsd:element ref="ns2:l61c8586195b4657a1f710a539f9bc3a"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e6bd9c8ce3ed4fe68161c78952f36fbc" minOccurs="0"/>
                <xsd:element ref="ns2:c2f1b796fca04ddbb48af271e99c8750" minOccurs="0"/>
                <xsd:element ref="ns2:Session_x0020_Code" minOccurs="0"/>
                <xsd:element ref="ns2:MS_x0020_Content_x0020_Owner" minOccurs="0"/>
                <xsd:element ref="ns2:a645af38eebb4a1ea4744f163c56ea26" minOccurs="0"/>
                <xsd:element ref="ns2:fb4e50409e3b4517bb965b3c7125e15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5:_x0062_bc8" minOccurs="0"/>
                <xsd:element ref="ns2:LastSharedByUser" minOccurs="0"/>
                <xsd:element ref="ns2:LastSharedByTime" minOccurs="0"/>
                <xsd:element ref="ns5:MediaServiceMetadata" minOccurs="0"/>
                <xsd:element ref="ns5: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04e01bb1-6d80-42e9-ae53-416b1e8aa845" elementFormDefault="qualified">
    <xsd:import namespace="http://schemas.microsoft.com/office/2006/documentManagement/types"/>
    <xsd:import namespace="http://schemas.microsoft.com/office/infopath/2007/PartnerControls"/>
    <xsd:element name="e349cd3f156b4e7d8653c9cd4f2d8fb4" ma:index="8" nillable="true" ma:taxonomy="true" ma:internalName="e349cd3f156b4e7d8653c9cd4f2d8fb4" ma:taxonomyFieldName="Event_x0020_Name" ma:displayName="Event Name" ma:default="" ma:fieldId="{e349cd3f-156b-4e7d-8653-c9cd4f2d8fb4}"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g60601ae6c3e4c409eb6a70077dda16d" ma:index="12" nillable="true" ma:taxonomy="true" ma:internalName="g60601ae6c3e4c409eb6a70077dda16d" ma:taxonomyFieldName="Event_x0020_Location" ma:displayName="Event Location" ma:default="" ma:fieldId="{060601ae-6c3e-4c40-9eb6-a70077dda16d}"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l61c8586195b4657a1f710a539f9bc3a" ma:index="14" nillable="true" ma:taxonomy="true" ma:internalName="l61c8586195b4657a1f710a539f9bc3a" ma:taxonomyFieldName="Event_x0020_Venue" ma:displayName="Event Venue" ma:default="" ma:fieldId="{561c8586-195b-4657-a1f7-10a539f9bc3a}"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e6bd9c8ce3ed4fe68161c78952f36fbc" ma:index="21" nillable="true" ma:taxonomy="true" ma:internalName="e6bd9c8ce3ed4fe68161c78952f36fbc" ma:taxonomyFieldName="Product" ma:displayName="Product" ma:default="" ma:fieldId="{e6bd9c8c-e3ed-4fe6-8161-c78952f36fb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c2f1b796fca04ddbb48af271e99c8750" ma:index="23" nillable="true" ma:taxonomy="true" ma:internalName="c2f1b796fca04ddbb48af271e99c8750" ma:taxonomyFieldName="Campaign" ma:displayName="Campaign" ma:default="" ma:fieldId="{c2f1b796-fca0-4ddb-b48a-f271e99c875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645af38eebb4a1ea4744f163c56ea26" ma:index="27" nillable="true" ma:taxonomy="true" ma:internalName="a645af38eebb4a1ea4744f163c56ea26" ma:taxonomyFieldName="Track" ma:displayName="Track" ma:default="" ma:fieldId="{a645af38-eebb-4a1e-a474-4f163c56ea26}" ma:sspId="e385fb40-52d4-4fae-9c5b-3e8ff8a5878e" ma:termSetId="c41d04fa-0c93-454c-bbda-19a0dbc9ce57" ma:anchorId="00000000-0000-0000-0000-000000000000" ma:open="true" ma:isKeyword="false">
      <xsd:complexType>
        <xsd:sequence>
          <xsd:element ref="pc:Terms" minOccurs="0" maxOccurs="1"/>
        </xsd:sequence>
      </xsd:complexType>
    </xsd:element>
    <xsd:element name="fb4e50409e3b4517bb965b3c7125e153" ma:index="29" nillable="true" ma:taxonomy="true" ma:internalName="fb4e50409e3b4517bb965b3c7125e153" ma:taxonomyFieldName="Audience1" ma:displayName="Audience" ma:default="" ma:fieldId="{fb4e5040-9e3b-4517-bb96-5b3c7125e15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40" nillable="true" ma:displayName="Last Shared By User" ma:description="" ma:hidden="true" ma:internalName="LastSharedByUser" ma:readOnly="true">
      <xsd:simpleType>
        <xsd:restriction base="dms:Note"/>
      </xsd:simpleType>
    </xsd:element>
    <xsd:element name="LastSharedByTime" ma:index="41" nillable="true" ma:displayName="Last Shared By Time" ma:description="" ma:hidden="true"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508df36-a784-4474-b4a6-3a99ee8c8b37}" ma:internalName="TaxCatchAll" ma:showField="CatchAllData" ma:web="04e01bb1-6d80-42e9-ae53-416b1e8aa845">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508df36-a784-4474-b4a6-3a99ee8c8b37}" ma:internalName="TaxCatchAllLabel" ma:readOnly="true" ma:showField="CatchAllDataLabel" ma:web="04e01bb1-6d80-42e9-ae53-416b1e8aa845">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e889e55c-35cf-43c7-aaf4-cf2500919dd8" elementFormDefault="qualified">
    <xsd:import namespace="http://schemas.microsoft.com/office/2006/documentManagement/types"/>
    <xsd:import namespace="http://schemas.microsoft.com/office/infopath/2007/PartnerControls"/>
    <xsd:element name="_x0062_bc8" ma:index="39" nillable="true" ma:displayName="Person or Group" ma:list="UserInfo" ma:internalName="_x0062_bc8">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MediaServiceMetadata" ma:index="42" nillable="true" ma:displayName="MediaServiceMetadata" ma:description="" ma:hidden="true" ma:internalName="MediaServiceMetadata" ma:readOnly="true">
      <xsd:simpleType>
        <xsd:restriction base="dms:Note"/>
      </xsd:simpleType>
    </xsd:element>
    <xsd:element name="MediaServiceFastMetadata" ma:index="43" nillable="true" ma:displayName="MediaServiceFastMetadata" ma:description=""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990F116-B58F-4255-B05B-DA3808E0E5C6}">
  <ds:schemaRefs>
    <ds:schemaRef ds:uri="http://purl.org/dc/terms/"/>
    <ds:schemaRef ds:uri="http://schemas.microsoft.com/office/2006/documentManagement/types"/>
    <ds:schemaRef ds:uri="230e9df3-be65-4c73-a93b-d1236ebd677e"/>
    <ds:schemaRef ds:uri="http://schemas.openxmlformats.org/package/2006/metadata/core-properties"/>
    <ds:schemaRef ds:uri="http://purl.org/dc/elements/1.1/"/>
    <ds:schemaRef ds:uri="http://schemas.microsoft.com/office/infopath/2007/PartnerControls"/>
    <ds:schemaRef ds:uri="e889e55c-35cf-43c7-aaf4-cf2500919dd8"/>
    <ds:schemaRef ds:uri="04e01bb1-6d80-42e9-ae53-416b1e8aa845"/>
    <ds:schemaRef ds:uri="http://schemas.microsoft.com/sharepoint/v3"/>
    <ds:schemaRef ds:uri="http://schemas.microsoft.com/office/2006/metadata/properties"/>
    <ds:schemaRef ds:uri="http://www.w3.org/XML/1998/namespace"/>
    <ds:schemaRef ds:uri="http://purl.org/dc/dcmitype/"/>
  </ds:schemaRefs>
</ds:datastoreItem>
</file>

<file path=customXml/itemProps2.xml><?xml version="1.0" encoding="utf-8"?>
<ds:datastoreItem xmlns:ds="http://schemas.openxmlformats.org/officeDocument/2006/customXml" ds:itemID="{6359B51E-53C4-4BB7-B374-A6BA4D7B16F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04e01bb1-6d80-42e9-ae53-416b1e8aa845"/>
    <ds:schemaRef ds:uri="230e9df3-be65-4c73-a93b-d1236ebd677e"/>
    <ds:schemaRef ds:uri="e889e55c-35cf-43c7-aaf4-cf2500919dd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TECH-BAAI205</Template>
  <TotalTime>170</TotalTime>
  <Words>2722</Words>
  <Application>Microsoft Office PowerPoint</Application>
  <PresentationFormat>Custom</PresentationFormat>
  <Paragraphs>320</Paragraphs>
  <Slides>21</Slides>
  <Notes>21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21</vt:i4>
      </vt:variant>
    </vt:vector>
  </HeadingPairs>
  <TitlesOfParts>
    <vt:vector size="30" baseType="lpstr">
      <vt:lpstr>MS PGothic</vt:lpstr>
      <vt:lpstr>Arial</vt:lpstr>
      <vt:lpstr>Calibri</vt:lpstr>
      <vt:lpstr>Segoe</vt:lpstr>
      <vt:lpstr>Segoe UI</vt:lpstr>
      <vt:lpstr>Segoe UI Light</vt:lpstr>
      <vt:lpstr>Segoe UI Semilight</vt:lpstr>
      <vt:lpstr>Wingdings</vt:lpstr>
      <vt:lpstr>5-50113_Microsoft_Ready_Light_Template</vt:lpstr>
      <vt:lpstr>The Team Data Science Process</vt:lpstr>
      <vt:lpstr>Session objectives and takeaways</vt:lpstr>
      <vt:lpstr>What we’ll cover</vt:lpstr>
      <vt:lpstr>The Data Science Difference</vt:lpstr>
      <vt:lpstr>PowerPoint Presentation</vt:lpstr>
      <vt:lpstr>The Data Science Project Formula</vt:lpstr>
      <vt:lpstr>The Team Data Science Process </vt:lpstr>
      <vt:lpstr>The Azure Platform for Analytics and AI</vt:lpstr>
      <vt:lpstr>PowerPoint Presentation</vt:lpstr>
      <vt:lpstr>PowerPoint Presentation</vt:lpstr>
      <vt:lpstr>PowerPoint Presentation</vt:lpstr>
      <vt:lpstr>PowerPoint Presentation</vt:lpstr>
      <vt:lpstr>Azure DevOps for Advanced Analytics</vt:lpstr>
      <vt:lpstr>Success Factors for the Data Science Project</vt:lpstr>
      <vt:lpstr>Success Factor: The Question</vt:lpstr>
      <vt:lpstr>Success Factor: The Data</vt:lpstr>
      <vt:lpstr>Success Factor: The Analysis</vt:lpstr>
      <vt:lpstr>Success Factor: The Answer</vt:lpstr>
      <vt:lpstr>Related content</vt:lpstr>
      <vt:lpstr>Q&amp;A</vt:lpstr>
      <vt:lpstr>PowerPoint Presentation</vt:lpstr>
    </vt:vector>
  </TitlesOfParts>
  <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The Team Data Science Process</dc:subject>
  <dc:creator>Buck Woody</dc:creator>
  <cp:keywords> Data science</cp:keywords>
  <dc:description/>
  <cp:lastModifiedBy>Buck Woody</cp:lastModifiedBy>
  <cp:revision>36</cp:revision>
  <dcterms:created xsi:type="dcterms:W3CDTF">2017-07-01T18:45:23Z</dcterms:created>
  <dcterms:modified xsi:type="dcterms:W3CDTF">2017-11-13T16:32:15Z</dcterms:modified>
  <cp:category>Data Science</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0x010100A584695755FE764EB25B07353E74077C00D779C3CEF1177A4F8B41F96DF87A1F66</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84;#Las Vegas|e731b1e0-234c-4781-a780-e65aa36c0b98</vt:lpwstr>
  </property>
  <property fmtid="{D5CDD505-2E9C-101B-9397-08002B2CF9AE}" pid="9" name="Campaign">
    <vt:lpwstr/>
  </property>
  <property fmtid="{D5CDD505-2E9C-101B-9397-08002B2CF9AE}" pid="10" name="IsMyDocuments">
    <vt:bool>true</vt:bool>
  </property>
  <property fmtid="{D5CDD505-2E9C-101B-9397-08002B2CF9AE}" pid="11" name="TaxKeyword">
    <vt:lpwstr>79;#Microsoft Ready|3ca26e5f-dc1b-4496-bbb3-9dc6901a235f</vt:lpwstr>
  </property>
  <property fmtid="{D5CDD505-2E9C-101B-9397-08002B2CF9AE}" pid="12" name="Audience1">
    <vt:lpwstr/>
  </property>
  <property fmtid="{D5CDD505-2E9C-101B-9397-08002B2CF9AE}" pid="13" name="Event Name">
    <vt:lpwstr>83;#Microsoft Ready|3ca26e5f-dc1b-4496-bbb3-9dc6901a235f</vt:lpwstr>
  </property>
  <property fmtid="{D5CDD505-2E9C-101B-9397-08002B2CF9AE}" pid="14" name="MSIP_Label_f42aa342-8706-4288-bd11-ebb85995028c_Enabled">
    <vt:lpwstr>True</vt:lpwstr>
  </property>
  <property fmtid="{D5CDD505-2E9C-101B-9397-08002B2CF9AE}" pid="15" name="MSIP_Label_f42aa342-8706-4288-bd11-ebb85995028c_SiteId">
    <vt:lpwstr>72f988bf-86f1-41af-91ab-2d7cd011db47</vt:lpwstr>
  </property>
  <property fmtid="{D5CDD505-2E9C-101B-9397-08002B2CF9AE}" pid="16" name="MSIP_Label_f42aa342-8706-4288-bd11-ebb85995028c_Ref">
    <vt:lpwstr>https://api.informationprotection.azure.com/api/72f988bf-86f1-41af-91ab-2d7cd011db47</vt:lpwstr>
  </property>
  <property fmtid="{D5CDD505-2E9C-101B-9397-08002B2CF9AE}" pid="17" name="MSIP_Label_f42aa342-8706-4288-bd11-ebb85995028c_Owner">
    <vt:lpwstr>bwoody@microsoft.com</vt:lpwstr>
  </property>
  <property fmtid="{D5CDD505-2E9C-101B-9397-08002B2CF9AE}" pid="18" name="MSIP_Label_f42aa342-8706-4288-bd11-ebb85995028c_SetDate">
    <vt:lpwstr>2017-07-01T14:47:26.0244084-04:00</vt:lpwstr>
  </property>
  <property fmtid="{D5CDD505-2E9C-101B-9397-08002B2CF9AE}" pid="19" name="MSIP_Label_f42aa342-8706-4288-bd11-ebb85995028c_Name">
    <vt:lpwstr>General</vt:lpwstr>
  </property>
  <property fmtid="{D5CDD505-2E9C-101B-9397-08002B2CF9AE}" pid="20" name="MSIP_Label_f42aa342-8706-4288-bd11-ebb85995028c_Application">
    <vt:lpwstr>Microsoft Azure Information Protection</vt:lpwstr>
  </property>
  <property fmtid="{D5CDD505-2E9C-101B-9397-08002B2CF9AE}" pid="21" name="MSIP_Label_f42aa342-8706-4288-bd11-ebb85995028c_Extended_MSFT_Method">
    <vt:lpwstr>Automatic</vt:lpwstr>
  </property>
  <property fmtid="{D5CDD505-2E9C-101B-9397-08002B2CF9AE}" pid="22" name="Sensitivity">
    <vt:lpwstr>General</vt:lpwstr>
  </property>
</Properties>
</file>

<file path=docProps/thumbnail.jpeg>
</file>